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2" r:id="rId2"/>
    <p:sldId id="257" r:id="rId3"/>
    <p:sldId id="270" r:id="rId4"/>
    <p:sldId id="298" r:id="rId5"/>
    <p:sldId id="300" r:id="rId6"/>
    <p:sldId id="299" r:id="rId7"/>
    <p:sldId id="305" r:id="rId8"/>
    <p:sldId id="301" r:id="rId9"/>
    <p:sldId id="302" r:id="rId10"/>
    <p:sldId id="306" r:id="rId11"/>
    <p:sldId id="263" r:id="rId12"/>
    <p:sldId id="264" r:id="rId13"/>
    <p:sldId id="265" r:id="rId14"/>
    <p:sldId id="304" r:id="rId15"/>
    <p:sldId id="307" r:id="rId16"/>
    <p:sldId id="308" r:id="rId17"/>
    <p:sldId id="309" r:id="rId18"/>
    <p:sldId id="287" r:id="rId19"/>
    <p:sldId id="296" r:id="rId20"/>
    <p:sldId id="269"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FF00FF"/>
    <a:srgbClr val="FFFFCC"/>
    <a:srgbClr val="FFCCFF"/>
    <a:srgbClr val="CCCCFF"/>
    <a:srgbClr val="6600CC"/>
    <a:srgbClr val="0000FF"/>
    <a:srgbClr val="99CCFF"/>
    <a:srgbClr val="6666FF"/>
    <a:srgbClr val="66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83" d="100"/>
          <a:sy n="83" d="100"/>
        </p:scale>
        <p:origin x="-1494" y="-7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939BBF1-FD4A-44ED-A543-CDDE6C9ACA00}" type="datetimeFigureOut">
              <a:rPr lang="en-US" smtClean="0"/>
              <a:pPr/>
              <a:t>9/11/2015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9/11/2015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9939BBF1-FD4A-44ED-A543-CDDE6C9ACA00}" type="datetimeFigureOut">
              <a:rPr lang="en-US" smtClean="0"/>
              <a:pPr/>
              <a:t>9/11/2015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411F5E94-6986-49C1-A4DA-437A71CBCE90}"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9939BBF1-FD4A-44ED-A543-CDDE6C9ACA00}" type="datetimeFigureOut">
              <a:rPr lang="en-US" smtClean="0"/>
              <a:pPr/>
              <a:t>9/11/2015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9939BBF1-FD4A-44ED-A543-CDDE6C9ACA00}" type="datetimeFigureOut">
              <a:rPr lang="en-US" smtClean="0"/>
              <a:pPr/>
              <a:t>9/11/2015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11F5E94-6986-49C1-A4DA-437A71CBCE90}"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939BBF1-FD4A-44ED-A543-CDDE6C9ACA00}" type="datetimeFigureOut">
              <a:rPr lang="en-US" smtClean="0"/>
              <a:pPr/>
              <a:t>9/11/2015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F5E94-6986-49C1-A4DA-437A71CBCE90}" type="slidenum">
              <a:rPr lang="en-US" smtClean="0"/>
              <a:pPr/>
              <a:t>‹#›</a:t>
            </a:fld>
            <a:endParaRPr lang="en-US"/>
          </a:p>
        </p:txBody>
      </p:sp>
    </p:spTree>
  </p:cSld>
  <p:clrMapOvr>
    <a:masterClrMapping/>
  </p:clrMapOvr>
  <p:transition>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9939BBF1-FD4A-44ED-A543-CDDE6C9ACA00}" type="datetimeFigureOut">
              <a:rPr lang="en-US" smtClean="0"/>
              <a:pPr/>
              <a:t>9/11/2015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11F5E94-6986-49C1-A4DA-437A71CBCE90}"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9939BBF1-FD4A-44ED-A543-CDDE6C9ACA00}" type="datetimeFigureOut">
              <a:rPr lang="en-US" smtClean="0"/>
              <a:pPr/>
              <a:t>9/11/2015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411F5E94-6986-49C1-A4DA-437A71CBCE90}"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cover dir="u"/>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23.gif"/><Relationship Id="rId1" Type="http://schemas.openxmlformats.org/officeDocument/2006/relationships/slideLayout" Target="../slideLayouts/slideLayout2.xml"/><Relationship Id="rId4" Type="http://schemas.openxmlformats.org/officeDocument/2006/relationships/image" Target="../media/image25.gif"/></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gradFill flip="none" rotWithShape="1">
            <a:gsLst>
              <a:gs pos="0">
                <a:srgbClr val="6600CC"/>
              </a:gs>
              <a:gs pos="50000">
                <a:schemeClr val="bg1"/>
              </a:gs>
              <a:gs pos="92000">
                <a:srgbClr val="0000F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4648200"/>
            <a:ext cx="9144000" cy="2209800"/>
          </a:xfrm>
          <a:prstGeom prst="rect">
            <a:avLst/>
          </a:prstGeom>
          <a:gradFill flip="none" rotWithShape="1">
            <a:gsLst>
              <a:gs pos="0">
                <a:srgbClr val="CCCCFF"/>
              </a:gs>
              <a:gs pos="50000">
                <a:schemeClr val="bg1"/>
              </a:gs>
              <a:gs pos="92000">
                <a:srgbClr val="CCCCF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- 4</a:t>
            </a:r>
          </a:p>
        </p:txBody>
      </p:sp>
      <p:sp>
        <p:nvSpPr>
          <p:cNvPr id="8" name="Title 1"/>
          <p:cNvSpPr txBox="1">
            <a:spLocks/>
          </p:cNvSpPr>
          <p:nvPr/>
        </p:nvSpPr>
        <p:spPr>
          <a:xfrm>
            <a:off x="304800" y="5181600"/>
            <a:ext cx="8534400" cy="9906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STREAMS OF LIFE</a:t>
            </a:r>
            <a:endParaRPr kumimoji="0" lang="en-US" sz="50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4</a:t>
            </a:r>
          </a:p>
        </p:txBody>
      </p:sp>
      <p:pic>
        <p:nvPicPr>
          <p:cNvPr id="3" name="Picture 2" descr="C:\Users\user\Desktop\Bitmap in Backup_of_COVER 1,2,3,4.cdr.jpg"/>
          <p:cNvPicPr>
            <a:picLocks noChangeAspect="1" noChangeArrowheads="1"/>
          </p:cNvPicPr>
          <p:nvPr/>
        </p:nvPicPr>
        <p:blipFill>
          <a:blip r:embed="rId2" cstate="print"/>
          <a:srcRect/>
          <a:stretch>
            <a:fillRect/>
          </a:stretch>
        </p:blipFill>
        <p:spPr bwMode="auto">
          <a:xfrm>
            <a:off x="2057400" y="-1"/>
            <a:ext cx="5029200" cy="5204359"/>
          </a:xfrm>
          <a:prstGeom prst="rect">
            <a:avLst/>
          </a:prstGeom>
          <a:noFill/>
          <a:effectLst>
            <a:softEdge rad="635000"/>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7170" name="Picture 2" descr="I:\CLASS 7\LESSON 1\IMAGE\jesus-and-the-little-children-unknown.jpg"/>
          <p:cNvPicPr>
            <a:picLocks noChangeAspect="1" noChangeArrowheads="1"/>
          </p:cNvPicPr>
          <p:nvPr/>
        </p:nvPicPr>
        <p:blipFill>
          <a:blip r:embed="rId3" cstate="print"/>
          <a:srcRect/>
          <a:stretch>
            <a:fillRect/>
          </a:stretch>
        </p:blipFill>
        <p:spPr bwMode="auto">
          <a:xfrm>
            <a:off x="914400" y="0"/>
            <a:ext cx="7315200" cy="4704080"/>
          </a:xfrm>
          <a:prstGeom prst="rect">
            <a:avLst/>
          </a:prstGeom>
          <a:noFill/>
        </p:spPr>
      </p:pic>
      <p:sp>
        <p:nvSpPr>
          <p:cNvPr id="5" name="Rounded Rectangle 4"/>
          <p:cNvSpPr/>
          <p:nvPr/>
        </p:nvSpPr>
        <p:spPr>
          <a:xfrm>
            <a:off x="152400" y="3429000"/>
            <a:ext cx="8839200" cy="3352800"/>
          </a:xfrm>
          <a:prstGeom prst="roundRect">
            <a:avLst>
              <a:gd name="adj" fmla="val 29545"/>
            </a:avLst>
          </a:prstGeom>
          <a:solidFill>
            <a:srgbClr val="FF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solidFill>
                  <a:srgbClr val="FF00FF"/>
                </a:solidFill>
                <a:latin typeface="Arial" pitchFamily="34" charset="0"/>
                <a:cs typeface="Arial" pitchFamily="34" charset="0"/>
              </a:rPr>
              <a:t>Fruits of Baptism</a:t>
            </a:r>
          </a:p>
          <a:p>
            <a:endParaRPr lang="en-US" sz="2500" dirty="0">
              <a:solidFill>
                <a:schemeClr val="tx1"/>
              </a:solidFill>
              <a:latin typeface="Arial" pitchFamily="34" charset="0"/>
              <a:cs typeface="Arial" pitchFamily="34" charset="0"/>
            </a:endParaRPr>
          </a:p>
          <a:p>
            <a:r>
              <a:rPr lang="en-US" sz="2500" dirty="0">
                <a:solidFill>
                  <a:srgbClr val="00B0F0"/>
                </a:solidFill>
                <a:latin typeface="Arial" pitchFamily="34" charset="0"/>
                <a:cs typeface="Arial" pitchFamily="34" charset="0"/>
              </a:rPr>
              <a:t>Sets us free from sin</a:t>
            </a:r>
          </a:p>
          <a:p>
            <a:r>
              <a:rPr lang="en-US" sz="2500" dirty="0">
                <a:solidFill>
                  <a:srgbClr val="00B0F0"/>
                </a:solidFill>
                <a:latin typeface="Arial" pitchFamily="34" charset="0"/>
                <a:cs typeface="Arial" pitchFamily="34" charset="0"/>
              </a:rPr>
              <a:t>Gives us divine life</a:t>
            </a:r>
          </a:p>
          <a:p>
            <a:r>
              <a:rPr lang="en-US" sz="2500" dirty="0">
                <a:solidFill>
                  <a:srgbClr val="00B0F0"/>
                </a:solidFill>
                <a:latin typeface="Arial" pitchFamily="34" charset="0"/>
                <a:cs typeface="Arial" pitchFamily="34" charset="0"/>
              </a:rPr>
              <a:t>Makes us children of God </a:t>
            </a:r>
          </a:p>
          <a:p>
            <a:r>
              <a:rPr lang="en-US" sz="2500" dirty="0">
                <a:solidFill>
                  <a:srgbClr val="00B0F0"/>
                </a:solidFill>
                <a:latin typeface="Arial" pitchFamily="34" charset="0"/>
                <a:cs typeface="Arial" pitchFamily="34" charset="0"/>
              </a:rPr>
              <a:t>Makes us members of the Church</a:t>
            </a:r>
          </a:p>
          <a:p>
            <a:r>
              <a:rPr lang="en-US" sz="2500" dirty="0">
                <a:solidFill>
                  <a:srgbClr val="00B0F0"/>
                </a:solidFill>
                <a:latin typeface="Arial" pitchFamily="34" charset="0"/>
                <a:cs typeface="Arial" pitchFamily="34" charset="0"/>
              </a:rPr>
              <a:t>Makes us heirs to heaven</a:t>
            </a:r>
          </a:p>
        </p:txBody>
      </p:sp>
      <p:pic>
        <p:nvPicPr>
          <p:cNvPr id="6" name="Picture 2" descr="C:\Users\user\Downloads\baptism.jpg"/>
          <p:cNvPicPr>
            <a:picLocks noChangeAspect="1" noChangeArrowheads="1"/>
          </p:cNvPicPr>
          <p:nvPr/>
        </p:nvPicPr>
        <p:blipFill>
          <a:blip r:embed="rId4" cstate="print"/>
          <a:srcRect t="1493" b="2239"/>
          <a:stretch>
            <a:fillRect/>
          </a:stretch>
        </p:blipFill>
        <p:spPr bwMode="auto">
          <a:xfrm>
            <a:off x="4540104" y="3733800"/>
            <a:ext cx="4244160" cy="2723864"/>
          </a:xfrm>
          <a:prstGeom prst="rect">
            <a:avLst/>
          </a:prstGeom>
          <a:noFill/>
          <a:effectLst>
            <a:softEdge rad="635000"/>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3810000"/>
            <a:ext cx="8991600" cy="2362200"/>
          </a:xfrm>
          <a:prstGeom prst="roundRect">
            <a:avLst>
              <a:gd name="adj" fmla="val 50000"/>
            </a:avLst>
          </a:prstGeom>
          <a:solidFill>
            <a:schemeClr val="bg1"/>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2209800" y="2971800"/>
            <a:ext cx="4648200" cy="106680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914400" y="3048000"/>
            <a:ext cx="7315200" cy="838200"/>
          </a:xfrm>
        </p:spPr>
        <p:txBody>
          <a:bodyPr>
            <a:normAutofit/>
          </a:bodyPr>
          <a:lstStyle/>
          <a:p>
            <a:pPr algn="ctr"/>
            <a:r>
              <a:rPr lang="en-US" sz="3500" cap="none" dirty="0">
                <a:solidFill>
                  <a:srgbClr val="FF0000"/>
                </a:solidFill>
                <a:effectLst/>
                <a:latin typeface="Cooper Std Black" pitchFamily="18" charset="0"/>
                <a:cs typeface="Times New Roman" pitchFamily="18" charset="0"/>
              </a:rPr>
              <a:t>Let us pray</a:t>
            </a:r>
          </a:p>
        </p:txBody>
      </p:sp>
      <p:sp>
        <p:nvSpPr>
          <p:cNvPr id="5" name="Content Placeholder 2"/>
          <p:cNvSpPr>
            <a:spLocks noGrp="1"/>
          </p:cNvSpPr>
          <p:nvPr>
            <p:ph idx="1"/>
          </p:nvPr>
        </p:nvSpPr>
        <p:spPr>
          <a:xfrm>
            <a:off x="304800" y="4495800"/>
            <a:ext cx="8534400" cy="1143000"/>
          </a:xfrm>
        </p:spPr>
        <p:txBody>
          <a:bodyPr>
            <a:noAutofit/>
          </a:bodyPr>
          <a:lstStyle/>
          <a:p>
            <a:pPr algn="ctr">
              <a:buNone/>
            </a:pPr>
            <a:r>
              <a:rPr lang="en-US" sz="2500" dirty="0">
                <a:solidFill>
                  <a:srgbClr val="00B0F0"/>
                </a:solidFill>
                <a:latin typeface="Arial" pitchFamily="34" charset="0"/>
                <a:cs typeface="Arial" pitchFamily="34" charset="0"/>
              </a:rPr>
              <a:t>O God you who blessed us to be the members of the body of Christ through Baptism, give us the grace not to lose the divine life in us.</a:t>
            </a:r>
          </a:p>
        </p:txBody>
      </p:sp>
      <p:pic>
        <p:nvPicPr>
          <p:cNvPr id="6146" name="Picture 2" descr="I:\CLASS 8\5.png"/>
          <p:cNvPicPr>
            <a:picLocks noChangeAspect="1" noChangeArrowheads="1"/>
          </p:cNvPicPr>
          <p:nvPr/>
        </p:nvPicPr>
        <p:blipFill>
          <a:blip r:embed="rId3" cstate="print"/>
          <a:srcRect/>
          <a:stretch>
            <a:fillRect/>
          </a:stretch>
        </p:blipFill>
        <p:spPr bwMode="auto">
          <a:xfrm>
            <a:off x="1144587" y="381000"/>
            <a:ext cx="2513013" cy="2513013"/>
          </a:xfrm>
          <a:prstGeom prst="rect">
            <a:avLst/>
          </a:prstGeom>
          <a:noFill/>
        </p:spPr>
      </p:pic>
      <p:pic>
        <p:nvPicPr>
          <p:cNvPr id="6147" name="Picture 3" descr="I:\CLASS 8\6.png"/>
          <p:cNvPicPr>
            <a:picLocks noChangeAspect="1" noChangeArrowheads="1"/>
          </p:cNvPicPr>
          <p:nvPr/>
        </p:nvPicPr>
        <p:blipFill>
          <a:blip r:embed="rId4" cstate="print"/>
          <a:srcRect/>
          <a:stretch>
            <a:fillRect/>
          </a:stretch>
        </p:blipFill>
        <p:spPr bwMode="auto">
          <a:xfrm flipH="1">
            <a:off x="5486400" y="381000"/>
            <a:ext cx="2513012" cy="2513013"/>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7170" name="Picture 2" descr="C:\Users\user\Desktop\KcjK776cq.jpeg"/>
          <p:cNvPicPr>
            <a:picLocks noChangeAspect="1" noChangeArrowheads="1"/>
          </p:cNvPicPr>
          <p:nvPr/>
        </p:nvPicPr>
        <p:blipFill>
          <a:blip r:embed="rId3" cstate="print"/>
          <a:srcRect/>
          <a:stretch>
            <a:fillRect/>
          </a:stretch>
        </p:blipFill>
        <p:spPr bwMode="auto">
          <a:xfrm>
            <a:off x="0" y="4114800"/>
            <a:ext cx="9144000" cy="2596112"/>
          </a:xfrm>
          <a:prstGeom prst="rect">
            <a:avLst/>
          </a:prstGeom>
          <a:noFill/>
        </p:spPr>
      </p:pic>
      <p:sp>
        <p:nvSpPr>
          <p:cNvPr id="6" name="Rounded Rectangle 5"/>
          <p:cNvSpPr/>
          <p:nvPr/>
        </p:nvSpPr>
        <p:spPr>
          <a:xfrm>
            <a:off x="76200" y="304800"/>
            <a:ext cx="8991600" cy="1066800"/>
          </a:xfrm>
          <a:prstGeom prst="roundRect">
            <a:avLst>
              <a:gd name="adj" fmla="val 12476"/>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914400" y="381000"/>
            <a:ext cx="7315200" cy="838200"/>
          </a:xfrm>
        </p:spPr>
        <p:txBody>
          <a:bodyPr>
            <a:normAutofit/>
          </a:bodyPr>
          <a:lstStyle/>
          <a:p>
            <a:pPr algn="ctr"/>
            <a:r>
              <a:rPr lang="en-US" sz="3500" cap="none" dirty="0">
                <a:solidFill>
                  <a:srgbClr val="FFFF00"/>
                </a:solidFill>
                <a:effectLst/>
                <a:latin typeface="Cooper Std Black" pitchFamily="18" charset="0"/>
                <a:cs typeface="Times New Roman" pitchFamily="18" charset="0"/>
              </a:rPr>
              <a:t>A Word of God to remember</a:t>
            </a:r>
          </a:p>
        </p:txBody>
      </p:sp>
      <p:sp>
        <p:nvSpPr>
          <p:cNvPr id="8" name="Rounded Rectangle 7"/>
          <p:cNvSpPr/>
          <p:nvPr/>
        </p:nvSpPr>
        <p:spPr>
          <a:xfrm>
            <a:off x="76200" y="1600200"/>
            <a:ext cx="8991600" cy="2209800"/>
          </a:xfrm>
          <a:prstGeom prst="roundRect">
            <a:avLst>
              <a:gd name="adj" fmla="val 1247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304800" y="1600200"/>
            <a:ext cx="8610600" cy="2057400"/>
          </a:xfrm>
          <a:prstGeom prst="rect">
            <a:avLst/>
          </a:prstGeom>
        </p:spPr>
        <p:txBody>
          <a:bodyPr vert="horz" anchor="ctr">
            <a:normAutofit fontScale="92500" lnSpcReduction="20000"/>
          </a:bodyPr>
          <a:lstStyle/>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3000" b="0" i="0" u="none" strike="noStrike" kern="1200" cap="none" spc="0" normalizeH="0" baseline="0" noProof="0" dirty="0">
                <a:ln>
                  <a:noFill/>
                </a:ln>
                <a:solidFill>
                  <a:srgbClr val="FF00FF"/>
                </a:solidFill>
                <a:effectLst/>
                <a:uLnTx/>
                <a:uFillTx/>
                <a:latin typeface="Arial" pitchFamily="34" charset="0"/>
                <a:ea typeface="+mj-ea"/>
                <a:cs typeface="Arial" pitchFamily="34" charset="0"/>
              </a:rPr>
              <a:t>“ Very truly I tell you, none can enter the kingdom of God without being born of water and Spirit</a:t>
            </a:r>
            <a:r>
              <a:rPr kumimoji="0" lang="en-US" sz="3000" b="0" i="0" u="none" strike="noStrike" kern="1200" cap="none" spc="0" normalizeH="0" noProof="0" dirty="0">
                <a:ln>
                  <a:noFill/>
                </a:ln>
                <a:solidFill>
                  <a:srgbClr val="FF00FF"/>
                </a:solidFill>
                <a:effectLst/>
                <a:uLnTx/>
                <a:uFillTx/>
                <a:latin typeface="Arial" pitchFamily="34" charset="0"/>
                <a:ea typeface="+mj-ea"/>
                <a:cs typeface="Arial" pitchFamily="34" charset="0"/>
              </a:rPr>
              <a:t>.”</a:t>
            </a:r>
          </a:p>
          <a:p>
            <a:pPr marL="0" marR="0" lvl="0" indent="0" algn="ctr" defTabSz="914400" rtl="0" eaLnBrk="1" fontAlgn="auto" latinLnBrk="0" hangingPunct="1">
              <a:lnSpc>
                <a:spcPct val="170000"/>
              </a:lnSpc>
              <a:spcBef>
                <a:spcPct val="0"/>
              </a:spcBef>
              <a:spcAft>
                <a:spcPts val="0"/>
              </a:spcAft>
              <a:buClrTx/>
              <a:buSzTx/>
              <a:buFontTx/>
              <a:buNone/>
              <a:tabLst/>
              <a:defRPr/>
            </a:pPr>
            <a:r>
              <a:rPr lang="en-US" sz="3000" baseline="0" dirty="0">
                <a:latin typeface="Arial" pitchFamily="34" charset="0"/>
                <a:ea typeface="+mj-ea"/>
                <a:cs typeface="Arial" pitchFamily="34" charset="0"/>
              </a:rPr>
              <a:t>(John. </a:t>
            </a:r>
            <a:r>
              <a:rPr lang="en-US" sz="3000" dirty="0">
                <a:latin typeface="Arial" pitchFamily="34" charset="0"/>
                <a:ea typeface="+mj-ea"/>
                <a:cs typeface="Arial" pitchFamily="34" charset="0"/>
              </a:rPr>
              <a:t>3</a:t>
            </a:r>
            <a:r>
              <a:rPr lang="en-US" sz="3000" baseline="0" dirty="0">
                <a:latin typeface="Arial" pitchFamily="34" charset="0"/>
                <a:ea typeface="+mj-ea"/>
                <a:cs typeface="Arial" pitchFamily="34" charset="0"/>
              </a:rPr>
              <a:t>:5</a:t>
            </a:r>
            <a:r>
              <a:rPr lang="en-US" sz="3000" dirty="0">
                <a:latin typeface="Arial" pitchFamily="34" charset="0"/>
                <a:ea typeface="+mj-ea"/>
                <a:cs typeface="Arial" pitchFamily="34" charset="0"/>
              </a:rPr>
              <a:t>).</a:t>
            </a:r>
            <a:endParaRPr kumimoji="0" lang="en-US" sz="3000" b="0" i="0" u="none" strike="noStrike" kern="1200" cap="none" spc="0" normalizeH="0" baseline="0" noProof="0" dirty="0">
              <a:ln>
                <a:noFill/>
              </a:ln>
              <a:effectLst/>
              <a:uLnTx/>
              <a:uFillTx/>
              <a:latin typeface="Arial" pitchFamily="34" charset="0"/>
              <a:ea typeface="+mj-ea"/>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32-Point Star 7"/>
          <p:cNvSpPr/>
          <p:nvPr/>
        </p:nvSpPr>
        <p:spPr>
          <a:xfrm>
            <a:off x="4876800" y="609600"/>
            <a:ext cx="4038600" cy="4038600"/>
          </a:xfrm>
          <a:prstGeom prst="star32">
            <a:avLst>
              <a:gd name="adj" fmla="val 22024"/>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28600" y="1828800"/>
            <a:ext cx="8610600" cy="3124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438400"/>
            <a:ext cx="9144000" cy="838200"/>
          </a:xfrm>
        </p:spPr>
        <p:txBody>
          <a:bodyPr>
            <a:normAutofit fontScale="90000"/>
          </a:bodyPr>
          <a:lstStyle/>
          <a:p>
            <a:pPr algn="ctr"/>
            <a:r>
              <a:rPr lang="en-US" sz="3500" cap="none" dirty="0">
                <a:solidFill>
                  <a:srgbClr val="FF00FF"/>
                </a:solidFill>
                <a:effectLst/>
                <a:latin typeface="Cooper Std Black" pitchFamily="18" charset="0"/>
                <a:cs typeface="Times New Roman" pitchFamily="18" charset="0"/>
              </a:rPr>
              <a:t>Let us read the</a:t>
            </a:r>
            <a:br>
              <a:rPr lang="en-US" sz="3500" cap="none" dirty="0">
                <a:solidFill>
                  <a:srgbClr val="FF00FF"/>
                </a:solidFill>
                <a:effectLst/>
                <a:latin typeface="Cooper Std Black" pitchFamily="18" charset="0"/>
                <a:cs typeface="Times New Roman" pitchFamily="18" charset="0"/>
              </a:rPr>
            </a:br>
            <a:r>
              <a:rPr lang="en-US" sz="3500" cap="none" dirty="0">
                <a:solidFill>
                  <a:srgbClr val="FF00FF"/>
                </a:solidFill>
                <a:effectLst/>
                <a:latin typeface="Cooper Std Black" pitchFamily="18" charset="0"/>
                <a:cs typeface="Times New Roman" pitchFamily="18" charset="0"/>
              </a:rPr>
              <a:t>Word of God with devotion</a:t>
            </a:r>
          </a:p>
        </p:txBody>
      </p:sp>
      <p:sp>
        <p:nvSpPr>
          <p:cNvPr id="5" name="Content Placeholder 2"/>
          <p:cNvSpPr>
            <a:spLocks noGrp="1"/>
          </p:cNvSpPr>
          <p:nvPr>
            <p:ph idx="1"/>
          </p:nvPr>
        </p:nvSpPr>
        <p:spPr>
          <a:xfrm>
            <a:off x="914400" y="3810000"/>
            <a:ext cx="7315200" cy="609600"/>
          </a:xfrm>
        </p:spPr>
        <p:txBody>
          <a:bodyPr>
            <a:noAutofit/>
          </a:bodyPr>
          <a:lstStyle/>
          <a:p>
            <a:pPr algn="ctr">
              <a:buNone/>
            </a:pPr>
            <a:r>
              <a:rPr lang="en-US" sz="2500" dirty="0">
                <a:solidFill>
                  <a:schemeClr val="tx1"/>
                </a:solidFill>
                <a:latin typeface="Arial" pitchFamily="34" charset="0"/>
                <a:cs typeface="Arial" pitchFamily="34" charset="0"/>
              </a:rPr>
              <a:t>(John. 3:1-8)</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1828800"/>
            <a:ext cx="8991600" cy="1066800"/>
          </a:xfrm>
          <a:prstGeom prst="roundRect">
            <a:avLst>
              <a:gd name="adj" fmla="val 12476"/>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914400" y="1905000"/>
            <a:ext cx="7315200" cy="838200"/>
          </a:xfrm>
        </p:spPr>
        <p:txBody>
          <a:bodyPr>
            <a:normAutofit/>
          </a:bodyPr>
          <a:lstStyle/>
          <a:p>
            <a:pPr algn="ctr"/>
            <a:r>
              <a:rPr lang="en-US" sz="3500" cap="none" dirty="0">
                <a:solidFill>
                  <a:srgbClr val="FFFF00"/>
                </a:solidFill>
                <a:effectLst/>
                <a:latin typeface="Cooper Std Black" pitchFamily="18" charset="0"/>
                <a:cs typeface="Times New Roman" pitchFamily="18" charset="0"/>
              </a:rPr>
              <a:t>My decision</a:t>
            </a:r>
          </a:p>
        </p:txBody>
      </p:sp>
      <p:sp>
        <p:nvSpPr>
          <p:cNvPr id="8" name="Rounded Rectangle 7"/>
          <p:cNvSpPr/>
          <p:nvPr/>
        </p:nvSpPr>
        <p:spPr>
          <a:xfrm>
            <a:off x="76200" y="3124200"/>
            <a:ext cx="8991600" cy="2209800"/>
          </a:xfrm>
          <a:prstGeom prst="roundRect">
            <a:avLst>
              <a:gd name="adj" fmla="val 12476"/>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152400" y="3124200"/>
            <a:ext cx="8763000" cy="2057400"/>
          </a:xfrm>
          <a:prstGeom prst="rect">
            <a:avLst/>
          </a:prstGeom>
        </p:spPr>
        <p:txBody>
          <a:bodyPr vert="horz" anchor="ctr">
            <a:normAutofit/>
          </a:bodyPr>
          <a:lstStyle/>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3000" b="0" i="0" u="none" strike="noStrike" kern="1200" cap="none" spc="0" normalizeH="0" baseline="0" noProof="0" dirty="0">
                <a:ln>
                  <a:noFill/>
                </a:ln>
                <a:solidFill>
                  <a:srgbClr val="FF00FF"/>
                </a:solidFill>
                <a:effectLst/>
                <a:uLnTx/>
                <a:uFillTx/>
                <a:latin typeface="Arial" pitchFamily="34" charset="0"/>
                <a:ea typeface="+mj-ea"/>
                <a:cs typeface="Arial" pitchFamily="34" charset="0"/>
              </a:rPr>
              <a:t>I will learn the creed by heart</a:t>
            </a:r>
            <a:endParaRPr kumimoji="0" lang="en-US" sz="3000" b="0" i="0" u="none" strike="noStrike" kern="1200" cap="none" spc="0" normalizeH="0" baseline="0" noProof="0" dirty="0">
              <a:ln>
                <a:noFill/>
              </a:ln>
              <a:effectLst/>
              <a:uLnTx/>
              <a:uFillTx/>
              <a:latin typeface="Arial" pitchFamily="34" charset="0"/>
              <a:ea typeface="+mj-ea"/>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 name="Plaque 10"/>
          <p:cNvSpPr/>
          <p:nvPr/>
        </p:nvSpPr>
        <p:spPr>
          <a:xfrm>
            <a:off x="152400" y="76200"/>
            <a:ext cx="8839200" cy="1066800"/>
          </a:xfrm>
          <a:prstGeom prst="plaque">
            <a:avLst>
              <a:gd name="adj" fmla="val 50000"/>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laque 9"/>
          <p:cNvSpPr/>
          <p:nvPr/>
        </p:nvSpPr>
        <p:spPr>
          <a:xfrm>
            <a:off x="76200" y="1295400"/>
            <a:ext cx="8991600" cy="5410200"/>
          </a:xfrm>
          <a:prstGeom prst="plaque">
            <a:avLst>
              <a:gd name="adj" fmla="val 15188"/>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laque 5"/>
          <p:cNvSpPr/>
          <p:nvPr/>
        </p:nvSpPr>
        <p:spPr>
          <a:xfrm>
            <a:off x="914400" y="228600"/>
            <a:ext cx="7315200" cy="762000"/>
          </a:xfrm>
          <a:prstGeom prst="plaque">
            <a:avLst>
              <a:gd name="adj" fmla="val 26429"/>
            </a:avLst>
          </a:prstGeom>
          <a:solidFill>
            <a:srgbClr val="FFFFCC"/>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p:nvPr>
        </p:nvSpPr>
        <p:spPr>
          <a:xfrm>
            <a:off x="914400" y="152400"/>
            <a:ext cx="7315200" cy="838200"/>
          </a:xfrm>
        </p:spPr>
        <p:txBody>
          <a:bodyPr>
            <a:normAutofit/>
          </a:bodyPr>
          <a:lstStyle/>
          <a:p>
            <a:pPr algn="ctr"/>
            <a:r>
              <a:rPr lang="en-US" sz="4000" cap="none" dirty="0">
                <a:solidFill>
                  <a:srgbClr val="FF00FF"/>
                </a:solidFill>
                <a:effectLst/>
                <a:latin typeface="Cooper Std Black" pitchFamily="18" charset="0"/>
                <a:cs typeface="Times New Roman" pitchFamily="18" charset="0"/>
              </a:rPr>
              <a:t>Creed</a:t>
            </a:r>
          </a:p>
        </p:txBody>
      </p:sp>
      <p:sp>
        <p:nvSpPr>
          <p:cNvPr id="8" name="Cross 7"/>
          <p:cNvSpPr/>
          <p:nvPr/>
        </p:nvSpPr>
        <p:spPr>
          <a:xfrm>
            <a:off x="76200" y="1295400"/>
            <a:ext cx="8991600" cy="5410200"/>
          </a:xfrm>
          <a:prstGeom prst="plus">
            <a:avLst>
              <a:gd name="adj" fmla="val 1507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304800" y="2743200"/>
            <a:ext cx="8458200" cy="3962400"/>
          </a:xfrm>
          <a:prstGeom prst="rect">
            <a:avLst/>
          </a:prstGeom>
        </p:spPr>
        <p:txBody>
          <a:bodyPr vert="horz" anchor="ctr">
            <a:normAutofit/>
          </a:bodyPr>
          <a:lstStyle/>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2300" i="0" u="none" strike="noStrike" kern="1200" cap="none" spc="0" normalizeH="0" baseline="0" noProof="0" dirty="0">
                <a:ln>
                  <a:noFill/>
                </a:ln>
                <a:solidFill>
                  <a:srgbClr val="00B0F0"/>
                </a:solidFill>
                <a:effectLst/>
                <a:uLnTx/>
                <a:uFillTx/>
                <a:latin typeface="Arial" pitchFamily="34" charset="0"/>
                <a:ea typeface="+mj-ea"/>
                <a:cs typeface="Arial" pitchFamily="34" charset="0"/>
              </a:rPr>
              <a:t>I believe in God,</a:t>
            </a:r>
            <a:r>
              <a:rPr kumimoji="0" lang="en-US" sz="2300" i="0" u="none" strike="noStrike" kern="1200" cap="none" spc="0" normalizeH="0" noProof="0" dirty="0">
                <a:ln>
                  <a:noFill/>
                </a:ln>
                <a:solidFill>
                  <a:srgbClr val="00B0F0"/>
                </a:solidFill>
                <a:effectLst/>
                <a:uLnTx/>
                <a:uFillTx/>
                <a:latin typeface="Arial" pitchFamily="34" charset="0"/>
                <a:ea typeface="+mj-ea"/>
                <a:cs typeface="Arial" pitchFamily="34" charset="0"/>
              </a:rPr>
              <a:t> the Father almighty,</a:t>
            </a:r>
          </a:p>
          <a:p>
            <a:pPr marL="0" marR="0" lvl="0" indent="0" algn="ctr" defTabSz="914400" rtl="0" eaLnBrk="1" fontAlgn="auto" latinLnBrk="0" hangingPunct="1">
              <a:lnSpc>
                <a:spcPct val="170000"/>
              </a:lnSpc>
              <a:spcBef>
                <a:spcPct val="0"/>
              </a:spcBef>
              <a:spcAft>
                <a:spcPts val="0"/>
              </a:spcAft>
              <a:buClrTx/>
              <a:buSzTx/>
              <a:buFontTx/>
              <a:buNone/>
              <a:tabLst/>
              <a:defRPr/>
            </a:pPr>
            <a:r>
              <a:rPr lang="en-US" sz="2300" baseline="0" dirty="0">
                <a:solidFill>
                  <a:srgbClr val="00B0F0"/>
                </a:solidFill>
                <a:latin typeface="Arial" pitchFamily="34" charset="0"/>
                <a:ea typeface="+mj-ea"/>
                <a:cs typeface="Arial" pitchFamily="34" charset="0"/>
              </a:rPr>
              <a:t>Creator</a:t>
            </a:r>
            <a:r>
              <a:rPr lang="en-US" sz="2300" dirty="0">
                <a:solidFill>
                  <a:srgbClr val="00B0F0"/>
                </a:solidFill>
                <a:latin typeface="Arial" pitchFamily="34" charset="0"/>
                <a:ea typeface="+mj-ea"/>
                <a:cs typeface="Arial" pitchFamily="34" charset="0"/>
              </a:rPr>
              <a:t> of all things visible and invisible, and in one Lord</a:t>
            </a:r>
          </a:p>
          <a:p>
            <a:pPr marL="0" marR="0" lvl="0" indent="0" algn="ctr" defTabSz="914400" rtl="0" eaLnBrk="1" fontAlgn="auto" latinLnBrk="0" hangingPunct="1">
              <a:lnSpc>
                <a:spcPct val="170000"/>
              </a:lnSpc>
              <a:spcBef>
                <a:spcPct val="0"/>
              </a:spcBef>
              <a:spcAft>
                <a:spcPts val="0"/>
              </a:spcAft>
              <a:buClrTx/>
              <a:buSzTx/>
              <a:buFontTx/>
              <a:buNone/>
              <a:tabLst/>
              <a:defRPr/>
            </a:pPr>
            <a:r>
              <a:rPr lang="en-US" sz="2300" dirty="0">
                <a:solidFill>
                  <a:srgbClr val="00B0F0"/>
                </a:solidFill>
                <a:latin typeface="Arial" pitchFamily="34" charset="0"/>
                <a:ea typeface="+mj-ea"/>
                <a:cs typeface="Arial" pitchFamily="34" charset="0"/>
              </a:rPr>
              <a:t>Jesus Christ, the only begotten Son of God,</a:t>
            </a:r>
          </a:p>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2300" i="0" u="none" strike="noStrike" kern="1200" cap="none" spc="0" normalizeH="0" baseline="0" noProof="0" dirty="0">
                <a:ln>
                  <a:noFill/>
                </a:ln>
                <a:solidFill>
                  <a:srgbClr val="00B0F0"/>
                </a:solidFill>
                <a:effectLst/>
                <a:uLnTx/>
                <a:uFillTx/>
                <a:latin typeface="Arial" pitchFamily="34" charset="0"/>
                <a:ea typeface="+mj-ea"/>
                <a:cs typeface="Arial" pitchFamily="34" charset="0"/>
              </a:rPr>
              <a:t>The</a:t>
            </a:r>
            <a:r>
              <a:rPr kumimoji="0" lang="en-US" sz="2300" i="0" u="none" strike="noStrike" kern="1200" cap="none" spc="0" normalizeH="0" noProof="0" dirty="0">
                <a:ln>
                  <a:noFill/>
                </a:ln>
                <a:solidFill>
                  <a:srgbClr val="00B0F0"/>
                </a:solidFill>
                <a:effectLst/>
                <a:uLnTx/>
                <a:uFillTx/>
                <a:latin typeface="Arial" pitchFamily="34" charset="0"/>
                <a:ea typeface="+mj-ea"/>
                <a:cs typeface="Arial" pitchFamily="34" charset="0"/>
              </a:rPr>
              <a:t> first born of all creation, born of the Father before all ages</a:t>
            </a:r>
          </a:p>
          <a:p>
            <a:pPr marL="0" marR="0" lvl="0" indent="0" algn="ctr" defTabSz="914400" rtl="0" eaLnBrk="1" fontAlgn="auto" latinLnBrk="0" hangingPunct="1">
              <a:lnSpc>
                <a:spcPct val="170000"/>
              </a:lnSpc>
              <a:spcBef>
                <a:spcPct val="0"/>
              </a:spcBef>
              <a:spcAft>
                <a:spcPts val="0"/>
              </a:spcAft>
              <a:buClrTx/>
              <a:buSzTx/>
              <a:buFontTx/>
              <a:buNone/>
              <a:tabLst/>
              <a:defRPr/>
            </a:pPr>
            <a:r>
              <a:rPr lang="en-US" sz="2300" baseline="0" dirty="0">
                <a:solidFill>
                  <a:srgbClr val="00B0F0"/>
                </a:solidFill>
                <a:latin typeface="Arial" pitchFamily="34" charset="0"/>
                <a:ea typeface="+mj-ea"/>
                <a:cs typeface="Arial" pitchFamily="34" charset="0"/>
              </a:rPr>
              <a:t>And not made, true God from true God,</a:t>
            </a:r>
          </a:p>
          <a:p>
            <a:pPr marL="0" marR="0" lvl="0" indent="0" algn="ctr" defTabSz="914400" rtl="0" eaLnBrk="1" fontAlgn="auto" latinLnBrk="0" hangingPunct="1">
              <a:lnSpc>
                <a:spcPct val="170000"/>
              </a:lnSpc>
              <a:spcBef>
                <a:spcPct val="0"/>
              </a:spcBef>
              <a:spcAft>
                <a:spcPts val="0"/>
              </a:spcAft>
              <a:buClrTx/>
              <a:buSzTx/>
              <a:buFontTx/>
              <a:buNone/>
              <a:tabLst/>
              <a:defRPr/>
            </a:pPr>
            <a:r>
              <a:rPr kumimoji="0" lang="en-US" sz="2300" i="0" u="none" strike="noStrike" kern="1200" cap="none" spc="0" normalizeH="0" noProof="0" dirty="0">
                <a:ln>
                  <a:noFill/>
                </a:ln>
                <a:solidFill>
                  <a:srgbClr val="00B0F0"/>
                </a:solidFill>
                <a:effectLst/>
                <a:uLnTx/>
                <a:uFillTx/>
                <a:latin typeface="Arial" pitchFamily="34" charset="0"/>
                <a:ea typeface="+mj-ea"/>
                <a:cs typeface="Arial" pitchFamily="34" charset="0"/>
              </a:rPr>
              <a:t>Consubstantial with his Father.</a:t>
            </a:r>
            <a:endParaRPr kumimoji="0" lang="en-US" sz="2300" i="0" u="none" strike="noStrike" kern="1200" cap="none" spc="0" normalizeH="0" baseline="0" noProof="0" dirty="0">
              <a:ln>
                <a:noFill/>
              </a:ln>
              <a:solidFill>
                <a:srgbClr val="00B0F0"/>
              </a:solidFill>
              <a:effectLst/>
              <a:uLnTx/>
              <a:uFillTx/>
              <a:latin typeface="Arial" pitchFamily="34" charset="0"/>
              <a:ea typeface="+mj-ea"/>
              <a:cs typeface="Arial" pitchFamily="34" charset="0"/>
            </a:endParaRPr>
          </a:p>
        </p:txBody>
      </p:sp>
      <p:pic>
        <p:nvPicPr>
          <p:cNvPr id="9218" name="Picture 2" descr="I:\CLASS 7\LESSON 1\IMAGE\white-jesus-in-white-heaven1.jpg"/>
          <p:cNvPicPr>
            <a:picLocks noChangeAspect="1" noChangeArrowheads="1"/>
          </p:cNvPicPr>
          <p:nvPr/>
        </p:nvPicPr>
        <p:blipFill>
          <a:blip r:embed="rId3" cstate="print"/>
          <a:srcRect/>
          <a:stretch>
            <a:fillRect/>
          </a:stretch>
        </p:blipFill>
        <p:spPr bwMode="auto">
          <a:xfrm>
            <a:off x="2667000" y="1143000"/>
            <a:ext cx="3770059" cy="2514600"/>
          </a:xfrm>
          <a:prstGeom prst="rect">
            <a:avLst/>
          </a:prstGeom>
          <a:noFill/>
          <a:effectLst>
            <a:softEdge rad="635000"/>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 name="Plaque 10"/>
          <p:cNvSpPr/>
          <p:nvPr/>
        </p:nvSpPr>
        <p:spPr>
          <a:xfrm>
            <a:off x="76200" y="152400"/>
            <a:ext cx="8991600" cy="6553200"/>
          </a:xfrm>
          <a:prstGeom prst="plaque">
            <a:avLst>
              <a:gd name="adj" fmla="val 12830"/>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Cross 7"/>
          <p:cNvSpPr/>
          <p:nvPr/>
        </p:nvSpPr>
        <p:spPr>
          <a:xfrm>
            <a:off x="76200" y="152400"/>
            <a:ext cx="8991600" cy="6553200"/>
          </a:xfrm>
          <a:prstGeom prst="plus">
            <a:avLst>
              <a:gd name="adj" fmla="val 12965"/>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304800" y="1219200"/>
            <a:ext cx="8458200" cy="5486400"/>
          </a:xfrm>
          <a:prstGeom prst="rect">
            <a:avLst/>
          </a:prstGeom>
        </p:spPr>
        <p:txBody>
          <a:bodyPr vert="horz" anchor="ctr">
            <a:noAutofit/>
          </a:bodyPr>
          <a:lstStyle/>
          <a:p>
            <a:pPr marL="0" marR="0" lvl="0" indent="0" algn="ctr" defTabSz="914400" rtl="0" eaLnBrk="1" fontAlgn="auto" latinLnBrk="0" hangingPunct="1">
              <a:spcBef>
                <a:spcPct val="0"/>
              </a:spcBef>
              <a:spcAft>
                <a:spcPts val="0"/>
              </a:spcAft>
              <a:buClrTx/>
              <a:buSzTx/>
              <a:buFontTx/>
              <a:buNone/>
              <a:tabLst/>
              <a:defRPr/>
            </a:pPr>
            <a:r>
              <a:rPr kumimoji="0" lang="en-US" sz="2300" b="0" i="0" u="none" strike="noStrike" kern="1200" cap="none" spc="0" normalizeH="0" baseline="0" noProof="0" dirty="0">
                <a:ln>
                  <a:noFill/>
                </a:ln>
                <a:solidFill>
                  <a:srgbClr val="00B0F0"/>
                </a:solidFill>
                <a:effectLst/>
                <a:uLnTx/>
                <a:uFillTx/>
                <a:latin typeface="Arial" pitchFamily="34" charset="0"/>
                <a:ea typeface="+mj-ea"/>
                <a:cs typeface="Arial" pitchFamily="34" charset="0"/>
              </a:rPr>
              <a:t>Through Him the worlds were formed</a:t>
            </a:r>
            <a:r>
              <a:rPr kumimoji="0" lang="en-US" sz="2300" b="0" i="0" u="none" strike="noStrike" kern="1200" cap="none" spc="0" normalizeH="0" noProof="0" dirty="0">
                <a:ln>
                  <a:noFill/>
                </a:ln>
                <a:solidFill>
                  <a:srgbClr val="00B0F0"/>
                </a:solidFill>
                <a:effectLst/>
                <a:uLnTx/>
                <a:uFillTx/>
                <a:latin typeface="Arial" pitchFamily="34" charset="0"/>
                <a:ea typeface="+mj-ea"/>
                <a:cs typeface="Arial" pitchFamily="34" charset="0"/>
              </a:rPr>
              <a:t> and all things </a:t>
            </a:r>
          </a:p>
          <a:p>
            <a:pPr marL="0" marR="0" lvl="0" indent="0" algn="ctr" defTabSz="914400" rtl="0" eaLnBrk="1" fontAlgn="auto" latinLnBrk="0" hangingPunct="1">
              <a:spcBef>
                <a:spcPct val="0"/>
              </a:spcBef>
              <a:spcAft>
                <a:spcPts val="0"/>
              </a:spcAft>
              <a:buClrTx/>
              <a:buSzTx/>
              <a:buFontTx/>
              <a:buNone/>
              <a:tabLst/>
              <a:defRPr/>
            </a:pPr>
            <a:r>
              <a:rPr lang="en-US" sz="2300" baseline="0" dirty="0">
                <a:solidFill>
                  <a:srgbClr val="00B0F0"/>
                </a:solidFill>
                <a:latin typeface="Arial" pitchFamily="34" charset="0"/>
                <a:ea typeface="+mj-ea"/>
                <a:cs typeface="Arial" pitchFamily="34" charset="0"/>
              </a:rPr>
              <a:t>Were</a:t>
            </a:r>
            <a:r>
              <a:rPr lang="en-US" sz="2300" dirty="0">
                <a:solidFill>
                  <a:srgbClr val="00B0F0"/>
                </a:solidFill>
                <a:latin typeface="Arial" pitchFamily="34" charset="0"/>
                <a:ea typeface="+mj-ea"/>
                <a:cs typeface="Arial" pitchFamily="34" charset="0"/>
              </a:rPr>
              <a:t> created</a:t>
            </a:r>
          </a:p>
          <a:p>
            <a:pPr marL="0" marR="0" lvl="0" indent="0" algn="ctr" defTabSz="914400" rtl="0" eaLnBrk="1" fontAlgn="auto" latinLnBrk="0" hangingPunct="1">
              <a:spcBef>
                <a:spcPct val="0"/>
              </a:spcBef>
              <a:spcAft>
                <a:spcPts val="0"/>
              </a:spcAft>
              <a:buClrTx/>
              <a:buSzTx/>
              <a:buFontTx/>
              <a:buNone/>
              <a:tabLst/>
              <a:defRPr/>
            </a:pPr>
            <a:endParaRPr lang="en-US" sz="2300" dirty="0">
              <a:solidFill>
                <a:srgbClr val="00B0F0"/>
              </a:solidFill>
              <a:latin typeface="Arial" pitchFamily="34" charset="0"/>
              <a:ea typeface="+mj-ea"/>
              <a:cs typeface="Arial" pitchFamily="34" charset="0"/>
            </a:endParaRPr>
          </a:p>
          <a:p>
            <a:pPr marL="0" marR="0" lvl="0" indent="0" algn="ctr" defTabSz="914400" rtl="0" eaLnBrk="1" fontAlgn="auto" latinLnBrk="0" hangingPunct="1">
              <a:spcBef>
                <a:spcPct val="0"/>
              </a:spcBef>
              <a:spcAft>
                <a:spcPts val="0"/>
              </a:spcAft>
              <a:buClrTx/>
              <a:buSzTx/>
              <a:buFontTx/>
              <a:buNone/>
              <a:tabLst/>
              <a:defRPr/>
            </a:pPr>
            <a:r>
              <a:rPr kumimoji="0" lang="en-US" sz="2300" b="0" i="0" u="none" strike="noStrike" kern="1200" cap="none" spc="0" normalizeH="0" baseline="0" noProof="0" dirty="0">
                <a:ln>
                  <a:noFill/>
                </a:ln>
                <a:solidFill>
                  <a:srgbClr val="00B0F0"/>
                </a:solidFill>
                <a:effectLst/>
                <a:uLnTx/>
                <a:uFillTx/>
                <a:latin typeface="Arial" pitchFamily="34" charset="0"/>
                <a:ea typeface="+mj-ea"/>
                <a:cs typeface="Arial" pitchFamily="34" charset="0"/>
              </a:rPr>
              <a:t>For the sake of us men and for our salvation He came down</a:t>
            </a:r>
          </a:p>
          <a:p>
            <a:pPr marL="0" marR="0" lvl="0" indent="0" algn="ctr" defTabSz="914400" rtl="0" eaLnBrk="1" fontAlgn="auto" latinLnBrk="0" hangingPunct="1">
              <a:spcBef>
                <a:spcPct val="0"/>
              </a:spcBef>
              <a:spcAft>
                <a:spcPts val="0"/>
              </a:spcAft>
              <a:buClrTx/>
              <a:buSzTx/>
              <a:buFontTx/>
              <a:buNone/>
              <a:tabLst/>
              <a:defRPr/>
            </a:pPr>
            <a:r>
              <a:rPr lang="en-US" sz="2300" dirty="0">
                <a:solidFill>
                  <a:srgbClr val="00B0F0"/>
                </a:solidFill>
                <a:latin typeface="Arial" pitchFamily="34" charset="0"/>
                <a:ea typeface="+mj-ea"/>
                <a:cs typeface="Arial" pitchFamily="34" charset="0"/>
              </a:rPr>
              <a:t>From heaven; and became incarnate by the Holy Spirit</a:t>
            </a:r>
          </a:p>
          <a:p>
            <a:pPr marL="0" marR="0" lvl="0" indent="0" algn="ctr" defTabSz="914400" rtl="0" eaLnBrk="1" fontAlgn="auto" latinLnBrk="0" hangingPunct="1">
              <a:spcBef>
                <a:spcPct val="0"/>
              </a:spcBef>
              <a:spcAft>
                <a:spcPts val="0"/>
              </a:spcAft>
              <a:buClrTx/>
              <a:buSzTx/>
              <a:buFontTx/>
              <a:buNone/>
              <a:tabLst/>
              <a:defRPr/>
            </a:pPr>
            <a:r>
              <a:rPr kumimoji="0" lang="en-US" sz="2300" b="0" i="0" u="none" strike="noStrike" kern="1200" cap="none" spc="0" normalizeH="0" baseline="0" noProof="0" dirty="0">
                <a:ln>
                  <a:noFill/>
                </a:ln>
                <a:solidFill>
                  <a:srgbClr val="00B0F0"/>
                </a:solidFill>
                <a:effectLst/>
                <a:uLnTx/>
                <a:uFillTx/>
                <a:latin typeface="Arial" pitchFamily="34" charset="0"/>
                <a:ea typeface="+mj-ea"/>
                <a:cs typeface="Arial" pitchFamily="34" charset="0"/>
              </a:rPr>
              <a:t>And became man, and was conceived and</a:t>
            </a:r>
          </a:p>
          <a:p>
            <a:pPr marL="0" marR="0" lvl="0" indent="0" algn="ctr" defTabSz="914400" rtl="0" eaLnBrk="1" fontAlgn="auto" latinLnBrk="0" hangingPunct="1">
              <a:spcBef>
                <a:spcPct val="0"/>
              </a:spcBef>
              <a:spcAft>
                <a:spcPts val="0"/>
              </a:spcAft>
              <a:buClrTx/>
              <a:buSzTx/>
              <a:buFontTx/>
              <a:buNone/>
              <a:tabLst/>
              <a:defRPr/>
            </a:pPr>
            <a:r>
              <a:rPr lang="en-US" sz="2300" dirty="0">
                <a:solidFill>
                  <a:srgbClr val="00B0F0"/>
                </a:solidFill>
                <a:latin typeface="Arial" pitchFamily="34" charset="0"/>
                <a:ea typeface="+mj-ea"/>
                <a:cs typeface="Arial" pitchFamily="34" charset="0"/>
              </a:rPr>
              <a:t>Born of the virgin Mary.</a:t>
            </a:r>
          </a:p>
          <a:p>
            <a:pPr marL="0" marR="0" lvl="0" indent="0" algn="ctr" defTabSz="914400" rtl="0" eaLnBrk="1" fontAlgn="auto" latinLnBrk="0" hangingPunct="1">
              <a:spcBef>
                <a:spcPct val="0"/>
              </a:spcBef>
              <a:spcAft>
                <a:spcPts val="0"/>
              </a:spcAft>
              <a:buClrTx/>
              <a:buSzTx/>
              <a:buFontTx/>
              <a:buNone/>
              <a:tabLst/>
              <a:defRPr/>
            </a:pPr>
            <a:endParaRPr lang="en-US" sz="2300" dirty="0">
              <a:solidFill>
                <a:srgbClr val="00B0F0"/>
              </a:solidFill>
              <a:latin typeface="Arial" pitchFamily="34" charset="0"/>
              <a:ea typeface="+mj-ea"/>
              <a:cs typeface="Arial" pitchFamily="34" charset="0"/>
            </a:endParaRPr>
          </a:p>
          <a:p>
            <a:pPr marL="0" marR="0" lvl="0" indent="0" algn="ctr" defTabSz="914400" rtl="0" eaLnBrk="1" fontAlgn="auto" latinLnBrk="0" hangingPunct="1">
              <a:spcBef>
                <a:spcPct val="0"/>
              </a:spcBef>
              <a:spcAft>
                <a:spcPts val="0"/>
              </a:spcAft>
              <a:buClrTx/>
              <a:buSzTx/>
              <a:buFontTx/>
              <a:buNone/>
              <a:tabLst/>
              <a:defRPr/>
            </a:pPr>
            <a:r>
              <a:rPr kumimoji="0" lang="en-US" sz="2300" b="0" i="0" u="none" strike="noStrike" kern="1200" cap="none" spc="0" normalizeH="0" baseline="0" noProof="0" dirty="0">
                <a:ln>
                  <a:noFill/>
                </a:ln>
                <a:solidFill>
                  <a:srgbClr val="00B0F0"/>
                </a:solidFill>
                <a:effectLst/>
                <a:uLnTx/>
                <a:uFillTx/>
                <a:latin typeface="Arial" pitchFamily="34" charset="0"/>
                <a:ea typeface="+mj-ea"/>
                <a:cs typeface="Arial" pitchFamily="34" charset="0"/>
              </a:rPr>
              <a:t>He suffered and was crucified in the days</a:t>
            </a:r>
            <a:r>
              <a:rPr kumimoji="0" lang="en-US" sz="2300" b="0" i="0" u="none" strike="noStrike" kern="1200" cap="none" spc="0" normalizeH="0" noProof="0" dirty="0">
                <a:ln>
                  <a:noFill/>
                </a:ln>
                <a:solidFill>
                  <a:srgbClr val="00B0F0"/>
                </a:solidFill>
                <a:effectLst/>
                <a:uLnTx/>
                <a:uFillTx/>
                <a:latin typeface="Arial" pitchFamily="34" charset="0"/>
                <a:ea typeface="+mj-ea"/>
                <a:cs typeface="Arial" pitchFamily="34" charset="0"/>
              </a:rPr>
              <a:t> of Pontius Pilate</a:t>
            </a:r>
          </a:p>
          <a:p>
            <a:pPr marL="0" marR="0" lvl="0" indent="0" algn="ctr" defTabSz="914400" rtl="0" eaLnBrk="1" fontAlgn="auto" latinLnBrk="0" hangingPunct="1">
              <a:spcBef>
                <a:spcPct val="0"/>
              </a:spcBef>
              <a:spcAft>
                <a:spcPts val="0"/>
              </a:spcAft>
              <a:buClrTx/>
              <a:buSzTx/>
              <a:buFontTx/>
              <a:buNone/>
              <a:tabLst/>
              <a:defRPr/>
            </a:pPr>
            <a:r>
              <a:rPr lang="en-US" sz="2300" baseline="0" dirty="0">
                <a:solidFill>
                  <a:srgbClr val="00B0F0"/>
                </a:solidFill>
                <a:latin typeface="Arial" pitchFamily="34" charset="0"/>
                <a:ea typeface="+mj-ea"/>
                <a:cs typeface="Arial" pitchFamily="34" charset="0"/>
              </a:rPr>
              <a:t>And</a:t>
            </a:r>
            <a:r>
              <a:rPr lang="en-US" sz="2300" dirty="0">
                <a:solidFill>
                  <a:srgbClr val="00B0F0"/>
                </a:solidFill>
                <a:latin typeface="Arial" pitchFamily="34" charset="0"/>
                <a:ea typeface="+mj-ea"/>
                <a:cs typeface="Arial" pitchFamily="34" charset="0"/>
              </a:rPr>
              <a:t> died and was buried; and on the third day rose again</a:t>
            </a:r>
          </a:p>
          <a:p>
            <a:pPr marL="0" marR="0" lvl="0" indent="0" algn="ctr" defTabSz="914400" rtl="0" eaLnBrk="1" fontAlgn="auto" latinLnBrk="0" hangingPunct="1">
              <a:spcBef>
                <a:spcPct val="0"/>
              </a:spcBef>
              <a:spcAft>
                <a:spcPts val="0"/>
              </a:spcAft>
              <a:buClrTx/>
              <a:buSzTx/>
              <a:buFontTx/>
              <a:buNone/>
              <a:tabLst/>
              <a:defRPr/>
            </a:pPr>
            <a:r>
              <a:rPr kumimoji="0" lang="en-US" sz="2300" b="0" i="0" u="none" strike="noStrike" kern="1200" cap="none" spc="0" normalizeH="0" baseline="0" noProof="0" dirty="0">
                <a:ln>
                  <a:noFill/>
                </a:ln>
                <a:solidFill>
                  <a:srgbClr val="00B0F0"/>
                </a:solidFill>
                <a:effectLst/>
                <a:uLnTx/>
                <a:uFillTx/>
                <a:latin typeface="Arial" pitchFamily="34" charset="0"/>
                <a:ea typeface="+mj-ea"/>
                <a:cs typeface="Arial" pitchFamily="34" charset="0"/>
              </a:rPr>
              <a:t>As it is written.</a:t>
            </a:r>
          </a:p>
          <a:p>
            <a:pPr marL="0" marR="0" lvl="0" indent="0" algn="ctr" defTabSz="914400" rtl="0" eaLnBrk="1" fontAlgn="auto" latinLnBrk="0" hangingPunct="1">
              <a:spcBef>
                <a:spcPct val="0"/>
              </a:spcBef>
              <a:spcAft>
                <a:spcPts val="0"/>
              </a:spcAft>
              <a:buClrTx/>
              <a:buSzTx/>
              <a:buFontTx/>
              <a:buNone/>
              <a:tabLst/>
              <a:defRPr/>
            </a:pPr>
            <a:endParaRPr lang="en-US" sz="2300" dirty="0">
              <a:solidFill>
                <a:srgbClr val="00B0F0"/>
              </a:solidFill>
              <a:latin typeface="Arial" pitchFamily="34" charset="0"/>
              <a:ea typeface="+mj-ea"/>
              <a:cs typeface="Arial" pitchFamily="34" charset="0"/>
            </a:endParaRPr>
          </a:p>
          <a:p>
            <a:pPr lvl="0" algn="ctr">
              <a:spcBef>
                <a:spcPct val="0"/>
              </a:spcBef>
              <a:defRPr/>
            </a:pPr>
            <a:r>
              <a:rPr lang="en-US" sz="2300" dirty="0">
                <a:solidFill>
                  <a:srgbClr val="00B0F0"/>
                </a:solidFill>
                <a:latin typeface="Arial" pitchFamily="34" charset="0"/>
                <a:cs typeface="Arial" pitchFamily="34" charset="0"/>
              </a:rPr>
              <a:t>He ascended into heaven and sits at the right hand of </a:t>
            </a:r>
          </a:p>
          <a:p>
            <a:pPr lvl="0" algn="ctr">
              <a:spcBef>
                <a:spcPct val="0"/>
              </a:spcBef>
              <a:defRPr/>
            </a:pPr>
            <a:r>
              <a:rPr lang="en-US" sz="2300" dirty="0">
                <a:solidFill>
                  <a:srgbClr val="00B0F0"/>
                </a:solidFill>
                <a:latin typeface="Arial" pitchFamily="34" charset="0"/>
                <a:cs typeface="Arial" pitchFamily="34" charset="0"/>
              </a:rPr>
              <a:t>His Father.</a:t>
            </a:r>
          </a:p>
          <a:p>
            <a:pPr marL="0" marR="0" lvl="0" indent="0" algn="ctr" defTabSz="914400" rtl="0" eaLnBrk="1" fontAlgn="auto" latinLnBrk="0" hangingPunct="1">
              <a:spcBef>
                <a:spcPct val="0"/>
              </a:spcBef>
              <a:spcAft>
                <a:spcPts val="0"/>
              </a:spcAft>
              <a:buClrTx/>
              <a:buSzTx/>
              <a:buFontTx/>
              <a:buNone/>
              <a:tabLst/>
              <a:defRPr/>
            </a:pPr>
            <a:endParaRPr kumimoji="0" lang="en-US" sz="2300" b="0" i="0" u="none" strike="noStrike" kern="1200" cap="none" spc="0" normalizeH="0" baseline="0" noProof="0" dirty="0">
              <a:ln>
                <a:noFill/>
              </a:ln>
              <a:solidFill>
                <a:srgbClr val="00B0F0"/>
              </a:solidFill>
              <a:effectLst/>
              <a:uLnTx/>
              <a:uFillTx/>
              <a:latin typeface="Arial" pitchFamily="34" charset="0"/>
              <a:ea typeface="+mj-ea"/>
              <a:cs typeface="Arial" pitchFamily="34" charset="0"/>
            </a:endParaRPr>
          </a:p>
        </p:txBody>
      </p:sp>
      <p:pic>
        <p:nvPicPr>
          <p:cNvPr id="10242" name="Picture 2" descr="I:\CLASS 9\LESSON 6\IMAGE\21.jpg"/>
          <p:cNvPicPr>
            <a:picLocks noChangeAspect="1" noChangeArrowheads="1"/>
          </p:cNvPicPr>
          <p:nvPr/>
        </p:nvPicPr>
        <p:blipFill>
          <a:blip r:embed="rId3" cstate="print"/>
          <a:srcRect l="36458" r="35417" b="58313"/>
          <a:stretch>
            <a:fillRect/>
          </a:stretch>
        </p:blipFill>
        <p:spPr bwMode="auto">
          <a:xfrm>
            <a:off x="3886200" y="152400"/>
            <a:ext cx="1371600" cy="1143566"/>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Plaque 4"/>
          <p:cNvSpPr/>
          <p:nvPr/>
        </p:nvSpPr>
        <p:spPr>
          <a:xfrm>
            <a:off x="76200" y="152400"/>
            <a:ext cx="8991600" cy="6553200"/>
          </a:xfrm>
          <a:prstGeom prst="plaque">
            <a:avLst>
              <a:gd name="adj" fmla="val 12307"/>
            </a:avLst>
          </a:prstGeom>
          <a:solidFill>
            <a:srgbClr val="0066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Cross 7"/>
          <p:cNvSpPr/>
          <p:nvPr/>
        </p:nvSpPr>
        <p:spPr>
          <a:xfrm>
            <a:off x="76200" y="152400"/>
            <a:ext cx="8991600" cy="6553200"/>
          </a:xfrm>
          <a:prstGeom prst="plus">
            <a:avLst>
              <a:gd name="adj" fmla="val 12268"/>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txBox="1">
            <a:spLocks/>
          </p:cNvSpPr>
          <p:nvPr/>
        </p:nvSpPr>
        <p:spPr>
          <a:xfrm>
            <a:off x="304800" y="2133600"/>
            <a:ext cx="8458200" cy="3962400"/>
          </a:xfrm>
          <a:prstGeom prst="rect">
            <a:avLst/>
          </a:prstGeom>
        </p:spPr>
        <p:txBody>
          <a:bodyPr vert="horz" anchor="ctr">
            <a:noAutofit/>
          </a:bodyPr>
          <a:lstStyle/>
          <a:p>
            <a:pPr marL="0" marR="0" lvl="0" indent="0" algn="ctr" defTabSz="914400" rtl="0" eaLnBrk="1" fontAlgn="auto" latinLnBrk="0" hangingPunct="1">
              <a:spcBef>
                <a:spcPct val="0"/>
              </a:spcBef>
              <a:spcAft>
                <a:spcPts val="0"/>
              </a:spcAft>
              <a:buClrTx/>
              <a:buSzTx/>
              <a:buFontTx/>
              <a:buNone/>
              <a:tabLst/>
              <a:defRPr/>
            </a:pPr>
            <a:endParaRPr kumimoji="0" lang="en-US" sz="2300" b="0" i="0" u="none" strike="noStrike" kern="1200" cap="none" spc="0" normalizeH="0" baseline="0" dirty="0">
              <a:ln>
                <a:noFill/>
              </a:ln>
              <a:solidFill>
                <a:srgbClr val="00B0F0"/>
              </a:solidFill>
              <a:effectLst/>
              <a:uLnTx/>
              <a:uFillTx/>
              <a:latin typeface="Arial" pitchFamily="34" charset="0"/>
              <a:ea typeface="+mj-ea"/>
              <a:cs typeface="Arial" pitchFamily="34" charset="0"/>
            </a:endParaRPr>
          </a:p>
          <a:p>
            <a:pPr marL="0" marR="0" lvl="0" indent="0" algn="ctr" defTabSz="914400" rtl="0" eaLnBrk="1" fontAlgn="auto" latinLnBrk="0" hangingPunct="1">
              <a:spcBef>
                <a:spcPct val="0"/>
              </a:spcBef>
              <a:spcAft>
                <a:spcPts val="0"/>
              </a:spcAft>
              <a:buClrTx/>
              <a:buSzTx/>
              <a:buFontTx/>
              <a:buNone/>
              <a:tabLst/>
              <a:defRPr/>
            </a:pPr>
            <a:r>
              <a:rPr lang="en-US" sz="2300" noProof="0" dirty="0">
                <a:solidFill>
                  <a:srgbClr val="00B0F0"/>
                </a:solidFill>
                <a:latin typeface="Arial" pitchFamily="34" charset="0"/>
                <a:ea typeface="+mj-ea"/>
                <a:cs typeface="Arial" pitchFamily="34" charset="0"/>
              </a:rPr>
              <a:t>He will come again to judge the dead and the living</a:t>
            </a:r>
          </a:p>
          <a:p>
            <a:pPr marL="0" marR="0" lvl="0" indent="0" algn="ctr" defTabSz="914400" rtl="0" eaLnBrk="1" fontAlgn="auto" latinLnBrk="0" hangingPunct="1">
              <a:spcBef>
                <a:spcPct val="0"/>
              </a:spcBef>
              <a:spcAft>
                <a:spcPts val="0"/>
              </a:spcAft>
              <a:buClrTx/>
              <a:buSzTx/>
              <a:buFontTx/>
              <a:buNone/>
              <a:tabLst/>
              <a:defRPr/>
            </a:pPr>
            <a:r>
              <a:rPr kumimoji="0" lang="en-US" sz="2300" b="0" i="0" u="none" strike="noStrike" kern="1200" cap="none" spc="0" normalizeH="0" baseline="0" dirty="0">
                <a:ln>
                  <a:noFill/>
                </a:ln>
                <a:solidFill>
                  <a:srgbClr val="00B0F0"/>
                </a:solidFill>
                <a:effectLst/>
                <a:uLnTx/>
                <a:uFillTx/>
                <a:latin typeface="Arial" pitchFamily="34" charset="0"/>
                <a:ea typeface="+mj-ea"/>
                <a:cs typeface="Arial" pitchFamily="34" charset="0"/>
              </a:rPr>
              <a:t>I</a:t>
            </a:r>
            <a:r>
              <a:rPr kumimoji="0" lang="en-US" sz="2300" b="0" i="0" u="none" strike="noStrike" kern="1200" cap="none" spc="0" normalizeH="0" dirty="0">
                <a:ln>
                  <a:noFill/>
                </a:ln>
                <a:solidFill>
                  <a:srgbClr val="00B0F0"/>
                </a:solidFill>
                <a:effectLst/>
                <a:uLnTx/>
                <a:uFillTx/>
                <a:latin typeface="Arial" pitchFamily="34" charset="0"/>
                <a:ea typeface="+mj-ea"/>
                <a:cs typeface="Arial" pitchFamily="34" charset="0"/>
              </a:rPr>
              <a:t> believe in one Holy Spirit; the spirit of truth, who</a:t>
            </a:r>
          </a:p>
          <a:p>
            <a:pPr marL="0" marR="0" lvl="0" indent="0" algn="ctr" defTabSz="914400" rtl="0" eaLnBrk="1" fontAlgn="auto" latinLnBrk="0" hangingPunct="1">
              <a:spcBef>
                <a:spcPct val="0"/>
              </a:spcBef>
              <a:spcAft>
                <a:spcPts val="0"/>
              </a:spcAft>
              <a:buClrTx/>
              <a:buSzTx/>
              <a:buFontTx/>
              <a:buNone/>
              <a:tabLst/>
              <a:defRPr/>
            </a:pPr>
            <a:r>
              <a:rPr lang="en-US" sz="2300" baseline="0" noProof="0" dirty="0">
                <a:solidFill>
                  <a:srgbClr val="00B0F0"/>
                </a:solidFill>
                <a:latin typeface="Arial" pitchFamily="34" charset="0"/>
                <a:ea typeface="+mj-ea"/>
                <a:cs typeface="Arial" pitchFamily="34" charset="0"/>
              </a:rPr>
              <a:t>Proceeds</a:t>
            </a:r>
            <a:r>
              <a:rPr lang="en-US" sz="2300" noProof="0" dirty="0">
                <a:solidFill>
                  <a:srgbClr val="00B0F0"/>
                </a:solidFill>
                <a:latin typeface="Arial" pitchFamily="34" charset="0"/>
                <a:ea typeface="+mj-ea"/>
                <a:cs typeface="Arial" pitchFamily="34" charset="0"/>
              </a:rPr>
              <a:t> from the Father (and the Son)</a:t>
            </a:r>
          </a:p>
          <a:p>
            <a:pPr marL="0" marR="0" lvl="0" indent="0" algn="ctr" defTabSz="914400" rtl="0" eaLnBrk="1" fontAlgn="auto" latinLnBrk="0" hangingPunct="1">
              <a:spcBef>
                <a:spcPct val="0"/>
              </a:spcBef>
              <a:spcAft>
                <a:spcPts val="0"/>
              </a:spcAft>
              <a:buClrTx/>
              <a:buSzTx/>
              <a:buFontTx/>
              <a:buNone/>
              <a:tabLst/>
              <a:defRPr/>
            </a:pPr>
            <a:r>
              <a:rPr kumimoji="0" lang="en-US" sz="2300" b="0" i="0" u="none" strike="noStrike" kern="1200" cap="none" spc="0" normalizeH="0" baseline="0" dirty="0">
                <a:ln>
                  <a:noFill/>
                </a:ln>
                <a:solidFill>
                  <a:srgbClr val="00B0F0"/>
                </a:solidFill>
                <a:effectLst/>
                <a:uLnTx/>
                <a:uFillTx/>
                <a:latin typeface="Arial" pitchFamily="34" charset="0"/>
                <a:ea typeface="+mj-ea"/>
                <a:cs typeface="Arial" pitchFamily="34" charset="0"/>
              </a:rPr>
              <a:t>The</a:t>
            </a:r>
            <a:r>
              <a:rPr kumimoji="0" lang="en-US" sz="2300" b="0" i="0" u="none" strike="noStrike" kern="1200" cap="none" spc="0" normalizeH="0" dirty="0">
                <a:ln>
                  <a:noFill/>
                </a:ln>
                <a:solidFill>
                  <a:srgbClr val="00B0F0"/>
                </a:solidFill>
                <a:effectLst/>
                <a:uLnTx/>
                <a:uFillTx/>
                <a:latin typeface="Arial" pitchFamily="34" charset="0"/>
                <a:ea typeface="+mj-ea"/>
                <a:cs typeface="Arial" pitchFamily="34" charset="0"/>
              </a:rPr>
              <a:t> life-giving Spirit.</a:t>
            </a:r>
          </a:p>
          <a:p>
            <a:pPr marL="0" marR="0" lvl="0" indent="0" algn="ctr" defTabSz="914400" rtl="0" eaLnBrk="1" fontAlgn="auto" latinLnBrk="0" hangingPunct="1">
              <a:spcBef>
                <a:spcPct val="0"/>
              </a:spcBef>
              <a:spcAft>
                <a:spcPts val="0"/>
              </a:spcAft>
              <a:buClrTx/>
              <a:buSzTx/>
              <a:buFontTx/>
              <a:buNone/>
              <a:tabLst/>
              <a:defRPr/>
            </a:pPr>
            <a:r>
              <a:rPr lang="en-US" sz="2300" baseline="0" noProof="0" dirty="0">
                <a:solidFill>
                  <a:srgbClr val="00B0F0"/>
                </a:solidFill>
                <a:latin typeface="Arial" pitchFamily="34" charset="0"/>
                <a:ea typeface="+mj-ea"/>
                <a:cs typeface="Arial" pitchFamily="34" charset="0"/>
              </a:rPr>
              <a:t>I believe in one,</a:t>
            </a:r>
            <a:r>
              <a:rPr lang="en-US" sz="2300" noProof="0" dirty="0">
                <a:solidFill>
                  <a:srgbClr val="00B0F0"/>
                </a:solidFill>
                <a:latin typeface="Arial" pitchFamily="34" charset="0"/>
                <a:ea typeface="+mj-ea"/>
                <a:cs typeface="Arial" pitchFamily="34" charset="0"/>
              </a:rPr>
              <a:t> holy catholic, and apostolic Church.</a:t>
            </a:r>
          </a:p>
          <a:p>
            <a:pPr marL="0" marR="0" lvl="0" indent="0" algn="ctr" defTabSz="914400" rtl="0" eaLnBrk="1" fontAlgn="auto" latinLnBrk="0" hangingPunct="1">
              <a:spcBef>
                <a:spcPct val="0"/>
              </a:spcBef>
              <a:spcAft>
                <a:spcPts val="0"/>
              </a:spcAft>
              <a:buClrTx/>
              <a:buSzTx/>
              <a:buFontTx/>
              <a:buNone/>
              <a:tabLst/>
              <a:defRPr/>
            </a:pPr>
            <a:r>
              <a:rPr kumimoji="0" lang="en-US" sz="2300" b="0" i="0" u="none" strike="noStrike" kern="1200" cap="none" spc="0" normalizeH="0" baseline="0" dirty="0">
                <a:ln>
                  <a:noFill/>
                </a:ln>
                <a:solidFill>
                  <a:srgbClr val="00B0F0"/>
                </a:solidFill>
                <a:effectLst/>
                <a:uLnTx/>
                <a:uFillTx/>
                <a:latin typeface="Arial" pitchFamily="34" charset="0"/>
                <a:ea typeface="+mj-ea"/>
                <a:cs typeface="Arial" pitchFamily="34" charset="0"/>
              </a:rPr>
              <a:t>I</a:t>
            </a:r>
            <a:r>
              <a:rPr kumimoji="0" lang="en-US" sz="2300" b="0" i="0" u="none" strike="noStrike" kern="1200" cap="none" spc="0" normalizeH="0" dirty="0">
                <a:ln>
                  <a:noFill/>
                </a:ln>
                <a:solidFill>
                  <a:srgbClr val="00B0F0"/>
                </a:solidFill>
                <a:effectLst/>
                <a:uLnTx/>
                <a:uFillTx/>
                <a:latin typeface="Arial" pitchFamily="34" charset="0"/>
                <a:ea typeface="+mj-ea"/>
                <a:cs typeface="Arial" pitchFamily="34" charset="0"/>
              </a:rPr>
              <a:t> confess one baptism for the remission</a:t>
            </a:r>
          </a:p>
          <a:p>
            <a:pPr marL="0" marR="0" lvl="0" indent="0" algn="ctr" defTabSz="914400" rtl="0" eaLnBrk="1" fontAlgn="auto" latinLnBrk="0" hangingPunct="1">
              <a:spcBef>
                <a:spcPct val="0"/>
              </a:spcBef>
              <a:spcAft>
                <a:spcPts val="0"/>
              </a:spcAft>
              <a:buClrTx/>
              <a:buSzTx/>
              <a:buFontTx/>
              <a:buNone/>
              <a:tabLst/>
              <a:defRPr/>
            </a:pPr>
            <a:r>
              <a:rPr lang="en-US" sz="2300" baseline="0" noProof="0" dirty="0">
                <a:solidFill>
                  <a:srgbClr val="00B0F0"/>
                </a:solidFill>
                <a:latin typeface="Arial" pitchFamily="34" charset="0"/>
                <a:ea typeface="+mj-ea"/>
                <a:cs typeface="Arial" pitchFamily="34" charset="0"/>
              </a:rPr>
              <a:t>Of</a:t>
            </a:r>
            <a:r>
              <a:rPr lang="en-US" sz="2300" noProof="0" dirty="0">
                <a:solidFill>
                  <a:srgbClr val="00B0F0"/>
                </a:solidFill>
                <a:latin typeface="Arial" pitchFamily="34" charset="0"/>
                <a:ea typeface="+mj-ea"/>
                <a:cs typeface="Arial" pitchFamily="34" charset="0"/>
              </a:rPr>
              <a:t> sins, the resurrection of the body, and life everlasting.</a:t>
            </a:r>
          </a:p>
          <a:p>
            <a:pPr marL="0" marR="0" lvl="0" indent="0" algn="r" defTabSz="914400" rtl="0" eaLnBrk="1" fontAlgn="auto" latinLnBrk="0" hangingPunct="1">
              <a:spcBef>
                <a:spcPct val="0"/>
              </a:spcBef>
              <a:spcAft>
                <a:spcPts val="0"/>
              </a:spcAft>
              <a:buClrTx/>
              <a:buSzTx/>
              <a:buFontTx/>
              <a:buNone/>
              <a:tabLst/>
              <a:defRPr/>
            </a:pPr>
            <a:r>
              <a:rPr kumimoji="0" lang="en-US" sz="2300" b="1" i="0" u="none" strike="noStrike" kern="1200" cap="none" spc="0" normalizeH="0" baseline="0" dirty="0">
                <a:ln>
                  <a:noFill/>
                </a:ln>
                <a:solidFill>
                  <a:srgbClr val="FF00FF"/>
                </a:solidFill>
                <a:effectLst/>
                <a:uLnTx/>
                <a:uFillTx/>
                <a:latin typeface="Arial" pitchFamily="34" charset="0"/>
                <a:ea typeface="+mj-ea"/>
                <a:cs typeface="Arial" pitchFamily="34" charset="0"/>
              </a:rPr>
              <a:t>Amen.</a:t>
            </a:r>
            <a:endParaRPr kumimoji="0" lang="en-US" sz="2300" b="1" i="0" u="none" strike="noStrike" kern="1200" cap="none" spc="0" normalizeH="0" baseline="0" noProof="0" dirty="0">
              <a:ln>
                <a:noFill/>
              </a:ln>
              <a:solidFill>
                <a:srgbClr val="FF00FF"/>
              </a:solidFill>
              <a:effectLst/>
              <a:uLnTx/>
              <a:uFillTx/>
              <a:latin typeface="Arial" pitchFamily="34" charset="0"/>
              <a:ea typeface="+mj-ea"/>
              <a:cs typeface="Arial" pitchFamily="34" charset="0"/>
            </a:endParaRPr>
          </a:p>
        </p:txBody>
      </p:sp>
      <p:pic>
        <p:nvPicPr>
          <p:cNvPr id="8194" name="Picture 2" descr="I:\CLASS 7\LESSON 1\IMAGE\Dove-of-Peace-peace-and-love-revolution-club-25246250-1440-900.jpg"/>
          <p:cNvPicPr>
            <a:picLocks noChangeAspect="1" noChangeArrowheads="1"/>
          </p:cNvPicPr>
          <p:nvPr/>
        </p:nvPicPr>
        <p:blipFill>
          <a:blip r:embed="rId3" cstate="print"/>
          <a:srcRect/>
          <a:stretch>
            <a:fillRect/>
          </a:stretch>
        </p:blipFill>
        <p:spPr bwMode="auto">
          <a:xfrm>
            <a:off x="2468880" y="228599"/>
            <a:ext cx="4160520" cy="2600325"/>
          </a:xfrm>
          <a:prstGeom prst="rect">
            <a:avLst/>
          </a:prstGeom>
          <a:noFill/>
          <a:effectLst>
            <a:softEdge rad="635000"/>
          </a:effectLst>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76200" y="381000"/>
            <a:ext cx="8991600" cy="1600200"/>
          </a:xfrm>
          <a:prstGeom prst="roundRect">
            <a:avLst>
              <a:gd name="adj" fmla="val 12476"/>
            </a:avLst>
          </a:prstGeom>
          <a:solidFill>
            <a:srgbClr val="FFFFCC"/>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p:cNvSpPr/>
          <p:nvPr/>
        </p:nvSpPr>
        <p:spPr>
          <a:xfrm>
            <a:off x="152400" y="2133600"/>
            <a:ext cx="8763000" cy="4495800"/>
          </a:xfrm>
          <a:prstGeom prst="roundRect">
            <a:avLst/>
          </a:prstGeom>
          <a:solidFill>
            <a:srgbClr val="FFFFCC"/>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Title 1"/>
          <p:cNvSpPr>
            <a:spLocks noGrp="1"/>
          </p:cNvSpPr>
          <p:nvPr>
            <p:ph type="title"/>
          </p:nvPr>
        </p:nvSpPr>
        <p:spPr>
          <a:xfrm>
            <a:off x="0" y="381000"/>
            <a:ext cx="9144000" cy="685800"/>
          </a:xfrm>
        </p:spPr>
        <p:txBody>
          <a:bodyPr>
            <a:noAutofit/>
          </a:bodyPr>
          <a:lstStyle/>
          <a:p>
            <a:pPr algn="ctr"/>
            <a:r>
              <a:rPr lang="en-US" sz="3500" cap="none" dirty="0">
                <a:solidFill>
                  <a:srgbClr val="FF00FF"/>
                </a:solidFill>
                <a:effectLst/>
                <a:latin typeface="Cooper Std Black" pitchFamily="18" charset="0"/>
                <a:cs typeface="Times New Roman" pitchFamily="18" charset="0"/>
              </a:rPr>
              <a:t>Let us do</a:t>
            </a:r>
          </a:p>
        </p:txBody>
      </p:sp>
      <p:sp>
        <p:nvSpPr>
          <p:cNvPr id="18" name="Title 1"/>
          <p:cNvSpPr txBox="1">
            <a:spLocks/>
          </p:cNvSpPr>
          <p:nvPr/>
        </p:nvSpPr>
        <p:spPr>
          <a:xfrm>
            <a:off x="0" y="914400"/>
            <a:ext cx="9144000" cy="1066800"/>
          </a:xfrm>
          <a:prstGeom prst="rect">
            <a:avLst/>
          </a:prstGeom>
          <a:ln>
            <a:noFill/>
          </a:ln>
        </p:spPr>
        <p:txBody>
          <a:bodyPr vert="horz" anchor="ctr">
            <a:noAutofit/>
          </a:bodyPr>
          <a:lstStyle/>
          <a:p>
            <a:pPr lvl="0" algn="ctr">
              <a:spcBef>
                <a:spcPct val="0"/>
              </a:spcBef>
            </a:pPr>
            <a:r>
              <a:rPr lang="en-US" sz="2500" noProof="0" dirty="0">
                <a:latin typeface="Arial" pitchFamily="34" charset="0"/>
                <a:ea typeface="+mj-ea"/>
                <a:cs typeface="Arial" pitchFamily="34" charset="0"/>
              </a:rPr>
              <a:t>Collect the information and write</a:t>
            </a:r>
            <a:endParaRPr kumimoji="0" lang="en-US" sz="2500" b="0" i="0" u="none" strike="noStrike" kern="1200" cap="none" spc="0" normalizeH="0" baseline="0" noProof="0" dirty="0">
              <a:effectLst/>
              <a:uLnTx/>
              <a:uFillTx/>
              <a:latin typeface="Arial" pitchFamily="34" charset="0"/>
              <a:ea typeface="+mj-ea"/>
              <a:cs typeface="Arial" pitchFamily="34" charset="0"/>
            </a:endParaRPr>
          </a:p>
        </p:txBody>
      </p:sp>
      <p:sp>
        <p:nvSpPr>
          <p:cNvPr id="22" name="Title 1"/>
          <p:cNvSpPr txBox="1">
            <a:spLocks/>
          </p:cNvSpPr>
          <p:nvPr/>
        </p:nvSpPr>
        <p:spPr>
          <a:xfrm>
            <a:off x="381000" y="3733800"/>
            <a:ext cx="8763000" cy="1066800"/>
          </a:xfrm>
          <a:prstGeom prst="rect">
            <a:avLst/>
          </a:prstGeom>
          <a:ln>
            <a:noFill/>
          </a:ln>
        </p:spPr>
        <p:txBody>
          <a:bodyPr vert="horz" anchor="ctr">
            <a:noAutofit/>
          </a:bodyPr>
          <a:lstStyle/>
          <a:p>
            <a:pPr marL="457200" lvl="0" indent="-457200">
              <a:lnSpc>
                <a:spcPct val="150000"/>
              </a:lnSpc>
              <a:spcBef>
                <a:spcPct val="0"/>
              </a:spcBef>
              <a:buAutoNum type="arabicPeriod"/>
            </a:pPr>
            <a:r>
              <a:rPr lang="en-US" sz="2500" noProof="0" dirty="0">
                <a:latin typeface="Arial" pitchFamily="34" charset="0"/>
                <a:ea typeface="+mj-ea"/>
                <a:cs typeface="Arial" pitchFamily="34" charset="0"/>
              </a:rPr>
              <a:t>Baptismal name : …………………………………………</a:t>
            </a:r>
          </a:p>
          <a:p>
            <a:pPr marL="457200" lvl="0" indent="-457200">
              <a:lnSpc>
                <a:spcPct val="150000"/>
              </a:lnSpc>
              <a:spcBef>
                <a:spcPct val="0"/>
              </a:spcBef>
              <a:buAutoNum type="arabicPeriod"/>
            </a:pPr>
            <a:r>
              <a:rPr kumimoji="0" lang="en-US" sz="2500" b="0" i="0" u="none" strike="noStrike" kern="1200" cap="none" spc="0" normalizeH="0" baseline="0" dirty="0">
                <a:effectLst/>
                <a:uLnTx/>
                <a:uFillTx/>
                <a:latin typeface="Arial" pitchFamily="34" charset="0"/>
                <a:ea typeface="+mj-ea"/>
                <a:cs typeface="Arial" pitchFamily="34" charset="0"/>
              </a:rPr>
              <a:t>Godfather, godmother : ………………………………….</a:t>
            </a:r>
          </a:p>
          <a:p>
            <a:pPr marL="457200" lvl="0" indent="-457200">
              <a:lnSpc>
                <a:spcPct val="150000"/>
              </a:lnSpc>
              <a:spcBef>
                <a:spcPct val="0"/>
              </a:spcBef>
              <a:buAutoNum type="arabicPeriod"/>
            </a:pPr>
            <a:r>
              <a:rPr lang="en-US" sz="2500" noProof="0" dirty="0">
                <a:latin typeface="Arial" pitchFamily="34" charset="0"/>
                <a:ea typeface="+mj-ea"/>
                <a:cs typeface="Arial" pitchFamily="34" charset="0"/>
              </a:rPr>
              <a:t>Date of Baptism : …………………………………………</a:t>
            </a:r>
          </a:p>
          <a:p>
            <a:pPr marL="457200" lvl="0" indent="-457200">
              <a:lnSpc>
                <a:spcPct val="150000"/>
              </a:lnSpc>
              <a:spcBef>
                <a:spcPct val="0"/>
              </a:spcBef>
              <a:buAutoNum type="arabicPeriod"/>
            </a:pPr>
            <a:r>
              <a:rPr kumimoji="0" lang="en-US" sz="2500" b="0" i="0" u="none" strike="noStrike" kern="1200" cap="none" spc="0" normalizeH="0" baseline="0" dirty="0">
                <a:effectLst/>
                <a:uLnTx/>
                <a:uFillTx/>
                <a:latin typeface="Arial" pitchFamily="34" charset="0"/>
                <a:ea typeface="+mj-ea"/>
                <a:cs typeface="Arial" pitchFamily="34" charset="0"/>
              </a:rPr>
              <a:t>The church where you received baptism : ………………………………………………………………</a:t>
            </a:r>
          </a:p>
          <a:p>
            <a:pPr marL="457200" lvl="0" indent="-457200">
              <a:lnSpc>
                <a:spcPct val="150000"/>
              </a:lnSpc>
              <a:spcBef>
                <a:spcPct val="0"/>
              </a:spcBef>
              <a:buAutoNum type="arabicPeriod"/>
            </a:pPr>
            <a:r>
              <a:rPr lang="en-US" sz="2500" noProof="0" dirty="0">
                <a:latin typeface="Arial" pitchFamily="34" charset="0"/>
                <a:ea typeface="+mj-ea"/>
                <a:cs typeface="Arial" pitchFamily="34" charset="0"/>
              </a:rPr>
              <a:t>The priest who </a:t>
            </a:r>
            <a:r>
              <a:rPr lang="en-US" sz="2500" noProof="0" dirty="0" err="1">
                <a:latin typeface="Arial" pitchFamily="34" charset="0"/>
                <a:ea typeface="+mj-ea"/>
                <a:cs typeface="Arial" pitchFamily="34" charset="0"/>
              </a:rPr>
              <a:t>baptised</a:t>
            </a:r>
            <a:r>
              <a:rPr lang="en-US" sz="2500" noProof="0" dirty="0">
                <a:latin typeface="Arial" pitchFamily="34" charset="0"/>
                <a:ea typeface="+mj-ea"/>
                <a:cs typeface="Arial" pitchFamily="34" charset="0"/>
              </a:rPr>
              <a:t> you : …………………………..</a:t>
            </a:r>
          </a:p>
          <a:p>
            <a:pPr marL="457200" lvl="0" indent="-457200">
              <a:lnSpc>
                <a:spcPct val="150000"/>
              </a:lnSpc>
              <a:spcBef>
                <a:spcPct val="0"/>
              </a:spcBef>
              <a:buAutoNum type="arabicPeriod"/>
            </a:pPr>
            <a:r>
              <a:rPr kumimoji="0" lang="en-US" sz="2500" b="0" i="0" u="none" strike="noStrike" kern="1200" cap="none" spc="0" normalizeH="0" baseline="0" dirty="0">
                <a:effectLst/>
                <a:uLnTx/>
                <a:uFillTx/>
                <a:latin typeface="Arial" pitchFamily="34" charset="0"/>
                <a:ea typeface="+mj-ea"/>
                <a:cs typeface="Arial" pitchFamily="34" charset="0"/>
              </a:rPr>
              <a:t>Your</a:t>
            </a:r>
            <a:r>
              <a:rPr kumimoji="0" lang="en-US" sz="2500" b="0" i="0" u="none" strike="noStrike" kern="1200" cap="none" spc="0" normalizeH="0" dirty="0">
                <a:effectLst/>
                <a:uLnTx/>
                <a:uFillTx/>
                <a:latin typeface="Arial" pitchFamily="34" charset="0"/>
                <a:ea typeface="+mj-ea"/>
                <a:cs typeface="Arial" pitchFamily="34" charset="0"/>
              </a:rPr>
              <a:t> motto : ……………………………………………….</a:t>
            </a:r>
            <a:endParaRPr kumimoji="0" lang="en-US" sz="2500" b="0" i="0" u="none" strike="noStrike" kern="1200" cap="none" spc="0" normalizeH="0" baseline="0" noProof="0" dirty="0">
              <a:effectLst/>
              <a:uLnTx/>
              <a:uFillTx/>
              <a:latin typeface="Arial" pitchFamily="34" charset="0"/>
              <a:ea typeface="+mj-ea"/>
              <a:cs typeface="Arial" pitchFamily="34"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Rectangle 9"/>
          <p:cNvSpPr/>
          <p:nvPr/>
        </p:nvSpPr>
        <p:spPr>
          <a:xfrm>
            <a:off x="0" y="1143000"/>
            <a:ext cx="9144000" cy="83820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143000"/>
            <a:ext cx="9144000" cy="838200"/>
          </a:xfrm>
        </p:spPr>
        <p:txBody>
          <a:bodyPr>
            <a:normAutofit/>
          </a:bodyPr>
          <a:lstStyle/>
          <a:p>
            <a:pPr algn="ctr"/>
            <a:r>
              <a:rPr lang="en-US" sz="3500" cap="none" dirty="0">
                <a:solidFill>
                  <a:srgbClr val="002060"/>
                </a:solidFill>
                <a:effectLst/>
                <a:latin typeface="Cooper Std Black" pitchFamily="18" charset="0"/>
                <a:cs typeface="Times New Roman" pitchFamily="18" charset="0"/>
              </a:rPr>
              <a:t>Let us find out the answers</a:t>
            </a:r>
          </a:p>
        </p:txBody>
      </p:sp>
      <p:sp>
        <p:nvSpPr>
          <p:cNvPr id="5" name="Content Placeholder 2"/>
          <p:cNvSpPr>
            <a:spLocks noGrp="1"/>
          </p:cNvSpPr>
          <p:nvPr>
            <p:ph idx="1"/>
          </p:nvPr>
        </p:nvSpPr>
        <p:spPr>
          <a:xfrm>
            <a:off x="228600" y="2514600"/>
            <a:ext cx="8686800" cy="2362200"/>
          </a:xfrm>
        </p:spPr>
        <p:txBody>
          <a:bodyPr>
            <a:noAutofit/>
          </a:bodyPr>
          <a:lstStyle/>
          <a:p>
            <a:pPr marL="457200" indent="-457200" algn="just">
              <a:lnSpc>
                <a:spcPct val="160000"/>
              </a:lnSpc>
              <a:buNone/>
            </a:pPr>
            <a:r>
              <a:rPr lang="en-US" sz="2000" dirty="0">
                <a:solidFill>
                  <a:schemeClr val="tx1"/>
                </a:solidFill>
                <a:latin typeface="Arial" pitchFamily="34" charset="0"/>
                <a:cs typeface="Arial" pitchFamily="34" charset="0"/>
              </a:rPr>
              <a:t>1.	 What is the root meaning of the term ‘baptism’?</a:t>
            </a:r>
          </a:p>
          <a:p>
            <a:pPr marL="457200" indent="-457200">
              <a:lnSpc>
                <a:spcPct val="160000"/>
              </a:lnSpc>
              <a:buNone/>
            </a:pPr>
            <a:r>
              <a:rPr lang="en-US" sz="2000" dirty="0">
                <a:solidFill>
                  <a:schemeClr val="tx1"/>
                </a:solidFill>
                <a:latin typeface="Arial" pitchFamily="34" charset="0"/>
                <a:cs typeface="Arial" pitchFamily="34" charset="0"/>
              </a:rPr>
              <a:t>2.	Why do we call baptism the entrance to Christian life?</a:t>
            </a:r>
          </a:p>
          <a:p>
            <a:pPr marL="457200" indent="-457200">
              <a:lnSpc>
                <a:spcPct val="160000"/>
              </a:lnSpc>
              <a:buNone/>
            </a:pPr>
            <a:r>
              <a:rPr lang="en-US" sz="2000" dirty="0">
                <a:solidFill>
                  <a:schemeClr val="tx1"/>
                </a:solidFill>
                <a:latin typeface="Arial" pitchFamily="34" charset="0"/>
                <a:cs typeface="Arial" pitchFamily="34" charset="0"/>
              </a:rPr>
              <a:t>3.	 What are the visible signs of baptism?</a:t>
            </a:r>
          </a:p>
          <a:p>
            <a:pPr marL="457200" indent="-457200">
              <a:lnSpc>
                <a:spcPct val="160000"/>
              </a:lnSpc>
              <a:buNone/>
            </a:pPr>
            <a:r>
              <a:rPr lang="en-US" sz="2000" dirty="0">
                <a:solidFill>
                  <a:schemeClr val="tx1"/>
                </a:solidFill>
                <a:latin typeface="Arial" pitchFamily="34" charset="0"/>
                <a:cs typeface="Arial" pitchFamily="34" charset="0"/>
              </a:rPr>
              <a:t>4.	What are the fruits of baptism?</a:t>
            </a:r>
          </a:p>
        </p:txBody>
      </p:sp>
      <p:sp>
        <p:nvSpPr>
          <p:cNvPr id="11" name="Rectangle 10"/>
          <p:cNvSpPr/>
          <p:nvPr/>
        </p:nvSpPr>
        <p:spPr>
          <a:xfrm>
            <a:off x="0" y="5943600"/>
            <a:ext cx="9144000" cy="228600"/>
          </a:xfrm>
          <a:prstGeom prst="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 name="Rounded Rectangle 7"/>
          <p:cNvSpPr/>
          <p:nvPr/>
        </p:nvSpPr>
        <p:spPr>
          <a:xfrm>
            <a:off x="685800" y="304800"/>
            <a:ext cx="5562600" cy="9906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685800"/>
            <a:ext cx="9144000" cy="1295400"/>
          </a:xfrm>
          <a:effectLst/>
        </p:spPr>
        <p:txBody>
          <a:bodyPr>
            <a:normAutofit fontScale="90000"/>
          </a:bodyPr>
          <a:lstStyle/>
          <a:p>
            <a:pPr algn="ctr"/>
            <a:r>
              <a:rPr lang="en-US" sz="2800" cap="none">
                <a:solidFill>
                  <a:srgbClr val="002060"/>
                </a:solidFill>
                <a:effectLst/>
                <a:latin typeface="Cooper Std Black" pitchFamily="18" charset="0"/>
                <a:cs typeface="Arial" pitchFamily="34" charset="0"/>
              </a:rPr>
              <a:t>Lesson </a:t>
            </a:r>
            <a:r>
              <a:rPr lang="en-US" sz="2800" cap="none" dirty="0">
                <a:solidFill>
                  <a:srgbClr val="002060"/>
                </a:solidFill>
                <a:effectLst/>
                <a:latin typeface="Cooper Std Black" pitchFamily="18" charset="0"/>
                <a:cs typeface="Arial" pitchFamily="34" charset="0"/>
              </a:rPr>
              <a:t>4</a:t>
            </a:r>
            <a:r>
              <a:rPr lang="en-US" sz="3300" cap="none" dirty="0">
                <a:ln>
                  <a:solidFill>
                    <a:schemeClr val="bg1"/>
                  </a:solidFill>
                </a:ln>
                <a:solidFill>
                  <a:schemeClr val="tx1"/>
                </a:solidFill>
                <a:effectLst/>
                <a:latin typeface="Arial" pitchFamily="34" charset="0"/>
                <a:cs typeface="Arial" pitchFamily="34" charset="0"/>
              </a:rPr>
              <a:t/>
            </a:r>
            <a:br>
              <a:rPr lang="en-US" sz="3300" cap="none" dirty="0">
                <a:ln>
                  <a:solidFill>
                    <a:schemeClr val="bg1"/>
                  </a:solidFill>
                </a:ln>
                <a:solidFill>
                  <a:schemeClr val="tx1"/>
                </a:solidFill>
                <a:effectLst/>
                <a:latin typeface="Arial" pitchFamily="34" charset="0"/>
                <a:cs typeface="Arial" pitchFamily="34" charset="0"/>
              </a:rPr>
            </a:br>
            <a:r>
              <a:rPr lang="en-US" sz="3300" cap="none" dirty="0">
                <a:ln>
                  <a:solidFill>
                    <a:schemeClr val="bg1"/>
                  </a:solidFill>
                </a:ln>
                <a:solidFill>
                  <a:schemeClr val="tx1"/>
                </a:solidFill>
                <a:effectLst/>
                <a:latin typeface="Cooper Std Black" pitchFamily="18" charset="0"/>
                <a:cs typeface="Times New Roman" pitchFamily="18" charset="0"/>
              </a:rPr>
              <a:t/>
            </a:r>
            <a:br>
              <a:rPr lang="en-US" sz="3300" cap="none" dirty="0">
                <a:ln>
                  <a:solidFill>
                    <a:schemeClr val="bg1"/>
                  </a:solidFill>
                </a:ln>
                <a:solidFill>
                  <a:schemeClr val="tx1"/>
                </a:solidFill>
                <a:effectLst/>
                <a:latin typeface="Cooper Std Black" pitchFamily="18" charset="0"/>
                <a:cs typeface="Times New Roman" pitchFamily="18" charset="0"/>
              </a:rPr>
            </a:br>
            <a:r>
              <a:rPr lang="en-US" sz="3900" cap="none" dirty="0">
                <a:ln>
                  <a:solidFill>
                    <a:schemeClr val="bg1"/>
                  </a:solidFill>
                </a:ln>
                <a:solidFill>
                  <a:srgbClr val="FF0000"/>
                </a:solidFill>
                <a:effectLst/>
                <a:latin typeface="Cooper Std Black" pitchFamily="18" charset="0"/>
                <a:cs typeface="Times New Roman" pitchFamily="18" charset="0"/>
              </a:rPr>
              <a:t>Baptism:</a:t>
            </a:r>
            <a:br>
              <a:rPr lang="en-US" sz="3900" cap="none" dirty="0">
                <a:ln>
                  <a:solidFill>
                    <a:schemeClr val="bg1"/>
                  </a:solidFill>
                </a:ln>
                <a:solidFill>
                  <a:srgbClr val="FF0000"/>
                </a:solidFill>
                <a:effectLst/>
                <a:latin typeface="Cooper Std Black" pitchFamily="18" charset="0"/>
                <a:cs typeface="Times New Roman" pitchFamily="18" charset="0"/>
              </a:rPr>
            </a:br>
            <a:r>
              <a:rPr lang="en-US" sz="3900" cap="none" dirty="0">
                <a:ln>
                  <a:solidFill>
                    <a:schemeClr val="bg1"/>
                  </a:solidFill>
                </a:ln>
                <a:solidFill>
                  <a:srgbClr val="FF0000"/>
                </a:solidFill>
                <a:effectLst/>
                <a:latin typeface="Cooper Std Black" pitchFamily="18" charset="0"/>
                <a:cs typeface="Times New Roman" pitchFamily="18" charset="0"/>
              </a:rPr>
              <a:t>The Birth On Jesus</a:t>
            </a:r>
          </a:p>
        </p:txBody>
      </p:sp>
      <p:pic>
        <p:nvPicPr>
          <p:cNvPr id="7" name="Picture 2" descr="C:\Users\user\Desktop\Bitmap in Forum8.cdr.png"/>
          <p:cNvPicPr>
            <a:picLocks noChangeAspect="1" noChangeArrowheads="1"/>
          </p:cNvPicPr>
          <p:nvPr/>
        </p:nvPicPr>
        <p:blipFill>
          <a:blip r:embed="rId3" cstate="print"/>
          <a:srcRect/>
          <a:stretch>
            <a:fillRect/>
          </a:stretch>
        </p:blipFill>
        <p:spPr bwMode="auto">
          <a:xfrm>
            <a:off x="1905000" y="481836"/>
            <a:ext cx="2895600" cy="737364"/>
          </a:xfrm>
          <a:prstGeom prst="rect">
            <a:avLst/>
          </a:prstGeom>
          <a:noFill/>
        </p:spPr>
      </p:pic>
      <p:pic>
        <p:nvPicPr>
          <p:cNvPr id="9" name="Picture 2" descr="C:\Users\user\Downloads\baptism.jpg"/>
          <p:cNvPicPr>
            <a:picLocks noChangeAspect="1" noChangeArrowheads="1"/>
          </p:cNvPicPr>
          <p:nvPr/>
        </p:nvPicPr>
        <p:blipFill>
          <a:blip r:embed="rId4" cstate="print"/>
          <a:srcRect t="1493" b="2239"/>
          <a:stretch>
            <a:fillRect/>
          </a:stretch>
        </p:blipFill>
        <p:spPr bwMode="auto">
          <a:xfrm>
            <a:off x="0" y="2819400"/>
            <a:ext cx="5105400" cy="3276600"/>
          </a:xfrm>
          <a:prstGeom prst="rect">
            <a:avLst/>
          </a:prstGeom>
          <a:noFill/>
        </p:spPr>
      </p:pic>
      <p:pic>
        <p:nvPicPr>
          <p:cNvPr id="10" name="Picture 3" descr="C:\Users\user\Desktop\Jesus is coming again.jpg"/>
          <p:cNvPicPr>
            <a:picLocks noChangeAspect="1" noChangeArrowheads="1"/>
          </p:cNvPicPr>
          <p:nvPr/>
        </p:nvPicPr>
        <p:blipFill>
          <a:blip r:embed="rId5" cstate="print"/>
          <a:srcRect l="20000" t="358" b="2080"/>
          <a:stretch>
            <a:fillRect/>
          </a:stretch>
        </p:blipFill>
        <p:spPr bwMode="auto">
          <a:xfrm>
            <a:off x="5105400" y="2819400"/>
            <a:ext cx="4038600" cy="32766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rPr>
              <a:t>Thank </a:t>
            </a:r>
            <a:r>
              <a:rPr lang="en-US" sz="7500" b="1"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rPr>
              <a:t>you</a:t>
            </a:r>
            <a:endParaRPr lang="en-US" sz="7500" b="1" cap="none" spc="0" dirty="0">
              <a:ln w="11430">
                <a:solidFill>
                  <a:srgbClr val="FF0000"/>
                </a:solidFill>
              </a:ln>
              <a:solidFill>
                <a:srgbClr val="00B0F0"/>
              </a:solidFill>
              <a:effectLst>
                <a:outerShdw blurRad="80000" dist="40000" dir="5040000" algn="tl">
                  <a:srgbClr val="000000">
                    <a:alpha val="30000"/>
                  </a:srgbClr>
                </a:outerShdw>
              </a:effectLst>
              <a:latin typeface="Cooper Std Black" pitchFamily="18" charset="0"/>
              <a:cs typeface="Arial" pitchFamily="34"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Ref idx="1001">
        <a:schemeClr val="bg1"/>
      </p:bgRef>
    </p:bg>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228600" y="4495800"/>
            <a:ext cx="8686800" cy="2209800"/>
          </a:xfrm>
          <a:prstGeom prst="roundRect">
            <a:avLst>
              <a:gd name="adj" fmla="val 4381"/>
            </a:avLst>
          </a:prstGeom>
          <a:solidFill>
            <a:schemeClr val="tx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bg1"/>
                </a:solidFill>
                <a:latin typeface="Arial" pitchFamily="34" charset="0"/>
                <a:cs typeface="Arial" pitchFamily="34" charset="0"/>
              </a:rPr>
              <a:t>Once, Nicodemus, a Jewish leader, came to Jesus and started talking about the miracles Jesus performed. While talking, Jesus said to him: </a:t>
            </a:r>
            <a:r>
              <a:rPr lang="en-US" sz="2500" dirty="0">
                <a:solidFill>
                  <a:srgbClr val="FF00FF"/>
                </a:solidFill>
                <a:latin typeface="Arial" pitchFamily="34" charset="0"/>
                <a:cs typeface="Arial" pitchFamily="34" charset="0"/>
              </a:rPr>
              <a:t>“Truly, I tell you, no one can see the kingdom of God without being born from above” 	</a:t>
            </a:r>
            <a:r>
              <a:rPr lang="en-US" sz="2500" dirty="0">
                <a:solidFill>
                  <a:schemeClr val="bg1"/>
                </a:solidFill>
                <a:latin typeface="Arial" pitchFamily="34" charset="0"/>
                <a:cs typeface="Arial" pitchFamily="34" charset="0"/>
              </a:rPr>
              <a:t>(John 3:3).</a:t>
            </a:r>
          </a:p>
        </p:txBody>
      </p:sp>
      <p:pic>
        <p:nvPicPr>
          <p:cNvPr id="1026" name="Picture 2" descr="C:\Users\user\Desktop\Bitmap in Lesson 4 Curved.cdr.jpg"/>
          <p:cNvPicPr>
            <a:picLocks noChangeAspect="1" noChangeArrowheads="1"/>
          </p:cNvPicPr>
          <p:nvPr/>
        </p:nvPicPr>
        <p:blipFill>
          <a:blip r:embed="rId3" cstate="print"/>
          <a:srcRect/>
          <a:stretch>
            <a:fillRect/>
          </a:stretch>
        </p:blipFill>
        <p:spPr bwMode="auto">
          <a:xfrm>
            <a:off x="1040078" y="0"/>
            <a:ext cx="7037122" cy="4343400"/>
          </a:xfrm>
          <a:prstGeom prst="rect">
            <a:avLst/>
          </a:prstGeom>
          <a:noFill/>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Picture 2" descr="C:\Users\user\Downloads\baptism.jpg"/>
          <p:cNvPicPr>
            <a:picLocks noChangeAspect="1" noChangeArrowheads="1"/>
          </p:cNvPicPr>
          <p:nvPr/>
        </p:nvPicPr>
        <p:blipFill>
          <a:blip r:embed="rId3" cstate="print"/>
          <a:srcRect t="1493" b="2239"/>
          <a:stretch>
            <a:fillRect/>
          </a:stretch>
        </p:blipFill>
        <p:spPr bwMode="auto">
          <a:xfrm>
            <a:off x="2376377" y="0"/>
            <a:ext cx="6767623" cy="4343400"/>
          </a:xfrm>
          <a:prstGeom prst="rect">
            <a:avLst/>
          </a:prstGeom>
          <a:noFill/>
        </p:spPr>
      </p:pic>
      <p:sp>
        <p:nvSpPr>
          <p:cNvPr id="6" name="Rounded Rectangle 5"/>
          <p:cNvSpPr/>
          <p:nvPr/>
        </p:nvSpPr>
        <p:spPr>
          <a:xfrm>
            <a:off x="152400" y="4495800"/>
            <a:ext cx="8915400" cy="2209800"/>
          </a:xfrm>
          <a:prstGeom prst="roundRect">
            <a:avLst>
              <a:gd name="adj" fmla="val 8967"/>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solidFill>
                <a:latin typeface="Arial" pitchFamily="34" charset="0"/>
                <a:cs typeface="Arial" pitchFamily="34" charset="0"/>
              </a:rPr>
              <a:t>Due to the sin of our first parents, all of us are born in sin. The influence of this sin takes us away from good and tempts us to do evil. </a:t>
            </a:r>
            <a:r>
              <a:rPr lang="en-US" sz="2500" dirty="0">
                <a:solidFill>
                  <a:srgbClr val="00B0F0"/>
                </a:solidFill>
                <a:latin typeface="Arial" pitchFamily="34" charset="0"/>
                <a:cs typeface="Arial" pitchFamily="34" charset="0"/>
              </a:rPr>
              <a:t>We call this sinful state ‘original sin’. </a:t>
            </a:r>
            <a:r>
              <a:rPr lang="en-US" sz="2500" dirty="0">
                <a:solidFill>
                  <a:srgbClr val="FF00FF"/>
                </a:solidFill>
                <a:latin typeface="Arial" pitchFamily="34" charset="0"/>
                <a:cs typeface="Arial" pitchFamily="34" charset="0"/>
              </a:rPr>
              <a:t>The sacrament of Baptism gives us a new birth. By This, we are made children of God and we are no longer slaves to sin</a:t>
            </a:r>
            <a:endParaRPr lang="en-US" sz="2500" dirty="0">
              <a:solidFill>
                <a:srgbClr val="00B0F0"/>
              </a:solidFill>
              <a:latin typeface="Arial" pitchFamily="34" charset="0"/>
              <a:cs typeface="Arial" pitchFamily="34" charset="0"/>
            </a:endParaRPr>
          </a:p>
        </p:txBody>
      </p:sp>
      <p:pic>
        <p:nvPicPr>
          <p:cNvPr id="2050" name="Picture 2" descr="C:\Users\user\Desktop\adamEve.jpg"/>
          <p:cNvPicPr>
            <a:picLocks noChangeAspect="1" noChangeArrowheads="1"/>
          </p:cNvPicPr>
          <p:nvPr/>
        </p:nvPicPr>
        <p:blipFill>
          <a:blip r:embed="rId4" cstate="print"/>
          <a:srcRect l="26316" r="15789"/>
          <a:stretch>
            <a:fillRect/>
          </a:stretch>
        </p:blipFill>
        <p:spPr bwMode="auto">
          <a:xfrm>
            <a:off x="0" y="0"/>
            <a:ext cx="3352800" cy="4343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152400" y="76200"/>
            <a:ext cx="8839200" cy="1905000"/>
          </a:xfrm>
          <a:prstGeom prst="roundRect">
            <a:avLst>
              <a:gd name="adj" fmla="val 13321"/>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In Baptism, we are born again of water and Spirit. It purifies us from original sin and all actual sins, if any. Thereby we also become participants of divine life and heirs to heaven.</a:t>
            </a:r>
            <a:endParaRPr lang="en-US" sz="2500" dirty="0">
              <a:solidFill>
                <a:srgbClr val="00B0F0"/>
              </a:solidFill>
              <a:latin typeface="Arial" pitchFamily="34" charset="0"/>
              <a:cs typeface="Arial" pitchFamily="34" charset="0"/>
            </a:endParaRPr>
          </a:p>
        </p:txBody>
      </p:sp>
      <p:sp>
        <p:nvSpPr>
          <p:cNvPr id="5" name="Rounded Rectangle 4"/>
          <p:cNvSpPr/>
          <p:nvPr/>
        </p:nvSpPr>
        <p:spPr>
          <a:xfrm>
            <a:off x="152400" y="3200400"/>
            <a:ext cx="8839200" cy="1752600"/>
          </a:xfrm>
          <a:prstGeom prst="roundRect">
            <a:avLst>
              <a:gd name="adj" fmla="val 17521"/>
            </a:avLst>
          </a:prstGeom>
          <a:solidFill>
            <a:srgbClr val="FFFFCC"/>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In Baptism we are set free from sin and we begin our life in Jesus. Hence we term Baptism an </a:t>
            </a:r>
            <a:r>
              <a:rPr lang="en-US" sz="2500" b="1" dirty="0">
                <a:solidFill>
                  <a:srgbClr val="00B0F0"/>
                </a:solidFill>
                <a:latin typeface="Arial" pitchFamily="34" charset="0"/>
                <a:cs typeface="Arial" pitchFamily="34" charset="0"/>
              </a:rPr>
              <a:t>‘entrance to Christian life’. </a:t>
            </a:r>
            <a:r>
              <a:rPr lang="en-US" sz="2500" dirty="0">
                <a:solidFill>
                  <a:schemeClr val="tx1"/>
                </a:solidFill>
                <a:latin typeface="Arial" pitchFamily="34" charset="0"/>
                <a:cs typeface="Arial" pitchFamily="34" charset="0"/>
              </a:rPr>
              <a:t>The meaning of the term </a:t>
            </a:r>
            <a:r>
              <a:rPr lang="en-US" sz="2500" dirty="0">
                <a:solidFill>
                  <a:srgbClr val="FF00FF"/>
                </a:solidFill>
                <a:latin typeface="Arial" pitchFamily="34" charset="0"/>
                <a:cs typeface="Arial" pitchFamily="34" charset="0"/>
              </a:rPr>
              <a:t>‘Baptism’ </a:t>
            </a:r>
            <a:r>
              <a:rPr lang="en-US" sz="2500" dirty="0">
                <a:solidFill>
                  <a:schemeClr val="tx1"/>
                </a:solidFill>
                <a:latin typeface="Arial" pitchFamily="34" charset="0"/>
                <a:cs typeface="Arial" pitchFamily="34" charset="0"/>
              </a:rPr>
              <a:t>is </a:t>
            </a:r>
            <a:r>
              <a:rPr lang="en-US" sz="2500" dirty="0">
                <a:solidFill>
                  <a:srgbClr val="FF00FF"/>
                </a:solidFill>
                <a:latin typeface="Arial" pitchFamily="34" charset="0"/>
                <a:cs typeface="Arial" pitchFamily="34" charset="0"/>
              </a:rPr>
              <a:t>‘immersion’ </a:t>
            </a:r>
            <a:r>
              <a:rPr lang="en-US" sz="2500" dirty="0">
                <a:solidFill>
                  <a:schemeClr val="tx1"/>
                </a:solidFill>
                <a:latin typeface="Arial" pitchFamily="34" charset="0"/>
                <a:cs typeface="Arial" pitchFamily="34" charset="0"/>
              </a:rPr>
              <a:t>or </a:t>
            </a:r>
            <a:r>
              <a:rPr lang="en-US" sz="2500" dirty="0">
                <a:solidFill>
                  <a:srgbClr val="FF00FF"/>
                </a:solidFill>
                <a:latin typeface="Arial" pitchFamily="34" charset="0"/>
                <a:cs typeface="Arial" pitchFamily="34" charset="0"/>
              </a:rPr>
              <a:t>‘bath’.</a:t>
            </a:r>
            <a:endParaRPr lang="en-US" sz="2500" b="1" dirty="0">
              <a:solidFill>
                <a:srgbClr val="FF00FF"/>
              </a:solidFill>
              <a:latin typeface="Arial" pitchFamily="34" charset="0"/>
              <a:cs typeface="Arial" pitchFamily="34" charset="0"/>
            </a:endParaRPr>
          </a:p>
        </p:txBody>
      </p:sp>
      <p:sp>
        <p:nvSpPr>
          <p:cNvPr id="7" name="Rounded Rectangle 6"/>
          <p:cNvSpPr/>
          <p:nvPr/>
        </p:nvSpPr>
        <p:spPr>
          <a:xfrm>
            <a:off x="152400" y="5029200"/>
            <a:ext cx="8839200" cy="1752600"/>
          </a:xfrm>
          <a:prstGeom prst="roundRect">
            <a:avLst>
              <a:gd name="adj" fmla="val 17521"/>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We become the children of God and members of the Church by participating in the divine life through Baptism. Thus we become the members of the body of Christ and enter into </a:t>
            </a:r>
            <a:r>
              <a:rPr lang="en-US" sz="2500" dirty="0" err="1">
                <a:solidFill>
                  <a:schemeClr val="tx1"/>
                </a:solidFill>
                <a:latin typeface="Arial" pitchFamily="34" charset="0"/>
                <a:cs typeface="Arial" pitchFamily="34" charset="0"/>
              </a:rPr>
              <a:t>ecclesical</a:t>
            </a:r>
            <a:r>
              <a:rPr lang="en-US" sz="2500" dirty="0">
                <a:solidFill>
                  <a:schemeClr val="tx1"/>
                </a:solidFill>
                <a:latin typeface="Arial" pitchFamily="34" charset="0"/>
                <a:cs typeface="Arial" pitchFamily="34" charset="0"/>
              </a:rPr>
              <a:t> community.</a:t>
            </a:r>
            <a:endParaRPr lang="en-US" sz="2500" b="1" dirty="0">
              <a:solidFill>
                <a:srgbClr val="FF00FF"/>
              </a:solidFill>
              <a:latin typeface="Arial" pitchFamily="34" charset="0"/>
              <a:cs typeface="Arial" pitchFamily="34" charset="0"/>
            </a:endParaRPr>
          </a:p>
        </p:txBody>
      </p:sp>
      <p:pic>
        <p:nvPicPr>
          <p:cNvPr id="8" name="Picture 2" descr="C:\Users\user\Downloads\baptism.jpg"/>
          <p:cNvPicPr>
            <a:picLocks noChangeAspect="1" noChangeArrowheads="1"/>
          </p:cNvPicPr>
          <p:nvPr/>
        </p:nvPicPr>
        <p:blipFill>
          <a:blip r:embed="rId3" cstate="print"/>
          <a:srcRect t="1493" b="2239"/>
          <a:stretch>
            <a:fillRect/>
          </a:stretch>
        </p:blipFill>
        <p:spPr bwMode="auto">
          <a:xfrm>
            <a:off x="5486400" y="2057400"/>
            <a:ext cx="1676400" cy="1075899"/>
          </a:xfrm>
          <a:prstGeom prst="rect">
            <a:avLst/>
          </a:prstGeom>
          <a:noFill/>
        </p:spPr>
      </p:pic>
      <p:pic>
        <p:nvPicPr>
          <p:cNvPr id="3075" name="Picture 3" descr="C:\Users\user\Desktop\Water-drop-ripples-the-HD-pictures-2-34554.jpg"/>
          <p:cNvPicPr>
            <a:picLocks noChangeAspect="1" noChangeArrowheads="1"/>
          </p:cNvPicPr>
          <p:nvPr/>
        </p:nvPicPr>
        <p:blipFill>
          <a:blip r:embed="rId4" cstate="print"/>
          <a:srcRect/>
          <a:stretch>
            <a:fillRect/>
          </a:stretch>
        </p:blipFill>
        <p:spPr bwMode="auto">
          <a:xfrm>
            <a:off x="1940212" y="2057400"/>
            <a:ext cx="1564988" cy="1066800"/>
          </a:xfrm>
          <a:prstGeom prst="rect">
            <a:avLst/>
          </a:prstGeom>
          <a:noFill/>
        </p:spPr>
      </p:pic>
      <p:pic>
        <p:nvPicPr>
          <p:cNvPr id="3076" name="Picture 4" descr="C:\Users\user\Desktop\gifts-of-the-holy-spirit2-720x420.jpg"/>
          <p:cNvPicPr>
            <a:picLocks noChangeAspect="1" noChangeArrowheads="1"/>
          </p:cNvPicPr>
          <p:nvPr/>
        </p:nvPicPr>
        <p:blipFill>
          <a:blip r:embed="rId5" cstate="print"/>
          <a:srcRect/>
          <a:stretch>
            <a:fillRect/>
          </a:stretch>
        </p:blipFill>
        <p:spPr bwMode="auto">
          <a:xfrm>
            <a:off x="3581399" y="2057400"/>
            <a:ext cx="1828801" cy="10668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ounded Rectangle 5"/>
          <p:cNvSpPr/>
          <p:nvPr/>
        </p:nvSpPr>
        <p:spPr>
          <a:xfrm>
            <a:off x="152400" y="152400"/>
            <a:ext cx="8839200" cy="1524000"/>
          </a:xfrm>
          <a:prstGeom prst="roundRect">
            <a:avLst>
              <a:gd name="adj" fmla="val 50000"/>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rgbClr val="FF00FF"/>
                </a:solidFill>
                <a:latin typeface="Arial" pitchFamily="34" charset="0"/>
                <a:cs typeface="Arial" pitchFamily="34" charset="0"/>
              </a:rPr>
              <a:t>Baptism is the sacrament that sets us free from original sin and actual sin, if any, and makes us children of God, members of the church and heirs to heaven.</a:t>
            </a:r>
            <a:endParaRPr lang="en-US" sz="2500" dirty="0">
              <a:solidFill>
                <a:schemeClr val="tx1"/>
              </a:solidFill>
              <a:latin typeface="Arial" pitchFamily="34" charset="0"/>
              <a:cs typeface="Arial" pitchFamily="34" charset="0"/>
            </a:endParaRPr>
          </a:p>
        </p:txBody>
      </p:sp>
      <p:sp>
        <p:nvSpPr>
          <p:cNvPr id="5" name="Rounded Rectangle 4"/>
          <p:cNvSpPr/>
          <p:nvPr/>
        </p:nvSpPr>
        <p:spPr>
          <a:xfrm>
            <a:off x="152400" y="1828800"/>
            <a:ext cx="8839200" cy="3276600"/>
          </a:xfrm>
          <a:prstGeom prst="roundRect">
            <a:avLst>
              <a:gd name="adj" fmla="val 11977"/>
            </a:avLst>
          </a:prstGeom>
          <a:solidFill>
            <a:srgbClr val="FFFFCC"/>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The ceremony of Baptism begins at the entrance of the church. There the celebrant asks the candidate:</a:t>
            </a:r>
          </a:p>
          <a:p>
            <a:pPr algn="just"/>
            <a:r>
              <a:rPr lang="en-US" sz="2500" dirty="0">
                <a:solidFill>
                  <a:srgbClr val="FF00FF"/>
                </a:solidFill>
                <a:latin typeface="Arial" pitchFamily="34" charset="0"/>
                <a:cs typeface="Arial" pitchFamily="34" charset="0"/>
              </a:rPr>
              <a:t>Do you want to be set free from the slavery of </a:t>
            </a:r>
            <a:r>
              <a:rPr lang="en-US" sz="2500" dirty="0" err="1">
                <a:solidFill>
                  <a:srgbClr val="FF00FF"/>
                </a:solidFill>
                <a:latin typeface="Arial" pitchFamily="34" charset="0"/>
                <a:cs typeface="Arial" pitchFamily="34" charset="0"/>
              </a:rPr>
              <a:t>satan</a:t>
            </a:r>
            <a:r>
              <a:rPr lang="en-US" sz="2500" dirty="0">
                <a:solidFill>
                  <a:srgbClr val="FF00FF"/>
                </a:solidFill>
                <a:latin typeface="Arial" pitchFamily="34" charset="0"/>
                <a:cs typeface="Arial" pitchFamily="34" charset="0"/>
              </a:rPr>
              <a:t>?</a:t>
            </a:r>
          </a:p>
          <a:p>
            <a:pPr algn="just"/>
            <a:r>
              <a:rPr lang="en-US" sz="2500" dirty="0" err="1">
                <a:solidFill>
                  <a:schemeClr val="tx1"/>
                </a:solidFill>
                <a:latin typeface="Arial" pitchFamily="34" charset="0"/>
                <a:cs typeface="Arial" pitchFamily="34" charset="0"/>
              </a:rPr>
              <a:t>Ans</a:t>
            </a:r>
            <a:r>
              <a:rPr lang="en-US" sz="2500" dirty="0">
                <a:solidFill>
                  <a:schemeClr val="tx1"/>
                </a:solidFill>
                <a:latin typeface="Arial" pitchFamily="34" charset="0"/>
                <a:cs typeface="Arial" pitchFamily="34" charset="0"/>
              </a:rPr>
              <a:t>: yes</a:t>
            </a:r>
          </a:p>
          <a:p>
            <a:pPr algn="just"/>
            <a:r>
              <a:rPr lang="en-US" sz="2500" dirty="0">
                <a:solidFill>
                  <a:srgbClr val="FF00FF"/>
                </a:solidFill>
                <a:latin typeface="Arial" pitchFamily="34" charset="0"/>
                <a:cs typeface="Arial" pitchFamily="34" charset="0"/>
              </a:rPr>
              <a:t>Celebrant: Do you give up sin and sinful ways?</a:t>
            </a:r>
          </a:p>
          <a:p>
            <a:pPr algn="just"/>
            <a:r>
              <a:rPr lang="en-US" sz="2500" dirty="0" err="1">
                <a:solidFill>
                  <a:schemeClr val="tx1"/>
                </a:solidFill>
                <a:latin typeface="Arial" pitchFamily="34" charset="0"/>
                <a:cs typeface="Arial" pitchFamily="34" charset="0"/>
              </a:rPr>
              <a:t>Ans</a:t>
            </a:r>
            <a:r>
              <a:rPr lang="en-US" sz="2500" dirty="0">
                <a:solidFill>
                  <a:schemeClr val="tx1"/>
                </a:solidFill>
                <a:latin typeface="Arial" pitchFamily="34" charset="0"/>
                <a:cs typeface="Arial" pitchFamily="34" charset="0"/>
              </a:rPr>
              <a:t>: yes, I do</a:t>
            </a:r>
          </a:p>
          <a:p>
            <a:pPr algn="just"/>
            <a:r>
              <a:rPr lang="en-US" sz="2500" dirty="0" err="1">
                <a:solidFill>
                  <a:srgbClr val="FF00FF"/>
                </a:solidFill>
                <a:latin typeface="Arial" pitchFamily="34" charset="0"/>
                <a:cs typeface="Arial" pitchFamily="34" charset="0"/>
              </a:rPr>
              <a:t>Cele</a:t>
            </a:r>
            <a:r>
              <a:rPr lang="en-US" sz="2500" dirty="0">
                <a:solidFill>
                  <a:srgbClr val="FF00FF"/>
                </a:solidFill>
                <a:latin typeface="Arial" pitchFamily="34" charset="0"/>
                <a:cs typeface="Arial" pitchFamily="34" charset="0"/>
              </a:rPr>
              <a:t>: Do you accept Jesus as your </a:t>
            </a:r>
            <a:r>
              <a:rPr lang="en-US" sz="2500" dirty="0" err="1">
                <a:solidFill>
                  <a:srgbClr val="FF00FF"/>
                </a:solidFill>
                <a:latin typeface="Arial" pitchFamily="34" charset="0"/>
                <a:cs typeface="Arial" pitchFamily="34" charset="0"/>
              </a:rPr>
              <a:t>saviour</a:t>
            </a:r>
            <a:r>
              <a:rPr lang="en-US" sz="2500" dirty="0">
                <a:solidFill>
                  <a:srgbClr val="FF00FF"/>
                </a:solidFill>
                <a:latin typeface="Arial" pitchFamily="34" charset="0"/>
                <a:cs typeface="Arial" pitchFamily="34" charset="0"/>
              </a:rPr>
              <a:t>?</a:t>
            </a:r>
          </a:p>
          <a:p>
            <a:pPr algn="just"/>
            <a:r>
              <a:rPr lang="en-US" sz="2500" dirty="0" err="1">
                <a:solidFill>
                  <a:schemeClr val="tx1"/>
                </a:solidFill>
                <a:latin typeface="Arial" pitchFamily="34" charset="0"/>
                <a:cs typeface="Arial" pitchFamily="34" charset="0"/>
              </a:rPr>
              <a:t>Ans</a:t>
            </a:r>
            <a:r>
              <a:rPr lang="en-US" sz="2500" dirty="0">
                <a:solidFill>
                  <a:schemeClr val="tx1"/>
                </a:solidFill>
                <a:latin typeface="Arial" pitchFamily="34" charset="0"/>
                <a:cs typeface="Arial" pitchFamily="34" charset="0"/>
              </a:rPr>
              <a:t>: I accept</a:t>
            </a:r>
          </a:p>
        </p:txBody>
      </p:sp>
      <p:sp>
        <p:nvSpPr>
          <p:cNvPr id="7" name="Rounded Rectangle 6"/>
          <p:cNvSpPr/>
          <p:nvPr/>
        </p:nvSpPr>
        <p:spPr>
          <a:xfrm>
            <a:off x="152400" y="5257800"/>
            <a:ext cx="8839200" cy="1447800"/>
          </a:xfrm>
          <a:prstGeom prst="roundRect">
            <a:avLst>
              <a:gd name="adj" fmla="val 19783"/>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solidFill>
                <a:latin typeface="Arial" pitchFamily="34" charset="0"/>
                <a:cs typeface="Arial" pitchFamily="34" charset="0"/>
              </a:rPr>
              <a:t>The celebrant anoints the candidate. Then the candidate is allowed to enter the church as a symbol of letting the candidate enter into the Church-the body of Christ</a:t>
            </a:r>
          </a:p>
        </p:txBody>
      </p:sp>
      <p:pic>
        <p:nvPicPr>
          <p:cNvPr id="4098" name="Picture 2" descr="C:\Users\user\Desktop\Bitmap in Lesson 4 Curved.cdr.jpg"/>
          <p:cNvPicPr>
            <a:picLocks noChangeAspect="1" noChangeArrowheads="1"/>
          </p:cNvPicPr>
          <p:nvPr/>
        </p:nvPicPr>
        <p:blipFill>
          <a:blip r:embed="rId3" cstate="print"/>
          <a:srcRect/>
          <a:stretch>
            <a:fillRect/>
          </a:stretch>
        </p:blipFill>
        <p:spPr bwMode="auto">
          <a:xfrm>
            <a:off x="7010400" y="3232689"/>
            <a:ext cx="1905000" cy="1796511"/>
          </a:xfrm>
          <a:prstGeom prst="roundRect">
            <a:avLst>
              <a:gd name="adj" fmla="val 14456"/>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Rounded Rectangle 4"/>
          <p:cNvSpPr/>
          <p:nvPr/>
        </p:nvSpPr>
        <p:spPr>
          <a:xfrm>
            <a:off x="152400" y="2667000"/>
            <a:ext cx="8839200" cy="4038600"/>
          </a:xfrm>
          <a:prstGeom prst="roundRect">
            <a:avLst>
              <a:gd name="adj" fmla="val 5095"/>
            </a:avLst>
          </a:prstGeom>
          <a:solidFill>
            <a:srgbClr val="FFFFCC"/>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It is the godfather &amp; godmother who make the promise and recite the creed for the infant who receives Baptism. If adults receive Baptism, they themselves do it. Baptism can be given in three different ways, In the name of the Holy Trinity the candidate may be immersed in water and lifted up thrice. The candidate is made to sit in water and water be poured out on the candidate thrice with the sign of the cross, or the celebrant may pour out water thrice on the candidate with the sign of celebrant may pour out water thrice on the candidate with the sign of the cross.</a:t>
            </a:r>
          </a:p>
        </p:txBody>
      </p:sp>
      <p:pic>
        <p:nvPicPr>
          <p:cNvPr id="5123" name="Picture 3" descr="C:\Users\user\Desktop\baptism_6.gif"/>
          <p:cNvPicPr>
            <a:picLocks noChangeAspect="1" noChangeArrowheads="1"/>
          </p:cNvPicPr>
          <p:nvPr/>
        </p:nvPicPr>
        <p:blipFill>
          <a:blip r:embed="rId3" cstate="print"/>
          <a:srcRect/>
          <a:stretch>
            <a:fillRect/>
          </a:stretch>
        </p:blipFill>
        <p:spPr bwMode="auto">
          <a:xfrm>
            <a:off x="3048000" y="304800"/>
            <a:ext cx="3048000" cy="2335162"/>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16" name="Picture 2" descr="C:\Users\user\Desktop\RELCL003compr.jpg"/>
          <p:cNvPicPr>
            <a:picLocks noChangeAspect="1" noChangeArrowheads="1"/>
          </p:cNvPicPr>
          <p:nvPr/>
        </p:nvPicPr>
        <p:blipFill>
          <a:blip r:embed="rId3" cstate="print"/>
          <a:srcRect/>
          <a:stretch>
            <a:fillRect/>
          </a:stretch>
        </p:blipFill>
        <p:spPr bwMode="auto">
          <a:xfrm>
            <a:off x="990600" y="0"/>
            <a:ext cx="1600200" cy="1600200"/>
          </a:xfrm>
          <a:prstGeom prst="rect">
            <a:avLst/>
          </a:prstGeom>
          <a:noFill/>
        </p:spPr>
      </p:pic>
      <p:sp>
        <p:nvSpPr>
          <p:cNvPr id="4" name="TextBox 3"/>
          <p:cNvSpPr txBox="1"/>
          <p:nvPr/>
        </p:nvSpPr>
        <p:spPr>
          <a:xfrm>
            <a:off x="0" y="1730514"/>
            <a:ext cx="4572000" cy="400110"/>
          </a:xfrm>
          <a:prstGeom prst="rect">
            <a:avLst/>
          </a:prstGeom>
          <a:solidFill>
            <a:srgbClr val="FFFFCC"/>
          </a:solidFill>
          <a:ln>
            <a:solidFill>
              <a:srgbClr val="00B0F0"/>
            </a:solidFill>
          </a:ln>
        </p:spPr>
        <p:txBody>
          <a:bodyPr wrap="square" rtlCol="0">
            <a:spAutoFit/>
          </a:bodyPr>
          <a:lstStyle/>
          <a:p>
            <a:r>
              <a:rPr lang="en-US" sz="2000" b="1" dirty="0">
                <a:solidFill>
                  <a:srgbClr val="00B0F0"/>
                </a:solidFill>
                <a:latin typeface="Arial" pitchFamily="34" charset="0"/>
                <a:cs typeface="Arial" pitchFamily="34" charset="0"/>
              </a:rPr>
              <a:t>First Anointing			-</a:t>
            </a:r>
          </a:p>
        </p:txBody>
      </p:sp>
      <p:sp>
        <p:nvSpPr>
          <p:cNvPr id="20" name="TextBox 19"/>
          <p:cNvSpPr txBox="1"/>
          <p:nvPr/>
        </p:nvSpPr>
        <p:spPr>
          <a:xfrm>
            <a:off x="0" y="2111514"/>
            <a:ext cx="4572000" cy="400110"/>
          </a:xfrm>
          <a:prstGeom prst="rect">
            <a:avLst/>
          </a:prstGeom>
          <a:solidFill>
            <a:srgbClr val="FFFFCC"/>
          </a:solidFill>
          <a:ln>
            <a:solidFill>
              <a:srgbClr val="00B0F0"/>
            </a:solidFill>
          </a:ln>
        </p:spPr>
        <p:txBody>
          <a:bodyPr wrap="square" rtlCol="0">
            <a:spAutoFit/>
          </a:bodyPr>
          <a:lstStyle/>
          <a:p>
            <a:r>
              <a:rPr lang="en-US" sz="2000" b="1" dirty="0">
                <a:solidFill>
                  <a:srgbClr val="00B0F0"/>
                </a:solidFill>
                <a:latin typeface="Arial" pitchFamily="34" charset="0"/>
                <a:cs typeface="Arial" pitchFamily="34" charset="0"/>
              </a:rPr>
              <a:t>Second Anointing		-</a:t>
            </a:r>
          </a:p>
        </p:txBody>
      </p:sp>
      <p:sp>
        <p:nvSpPr>
          <p:cNvPr id="21" name="TextBox 20"/>
          <p:cNvSpPr txBox="1"/>
          <p:nvPr/>
        </p:nvSpPr>
        <p:spPr>
          <a:xfrm>
            <a:off x="0" y="2492514"/>
            <a:ext cx="4572000" cy="400110"/>
          </a:xfrm>
          <a:prstGeom prst="rect">
            <a:avLst/>
          </a:prstGeom>
          <a:solidFill>
            <a:srgbClr val="FFFFCC"/>
          </a:solidFill>
          <a:ln>
            <a:solidFill>
              <a:srgbClr val="00B0F0"/>
            </a:solidFill>
          </a:ln>
        </p:spPr>
        <p:txBody>
          <a:bodyPr wrap="square" rtlCol="0">
            <a:spAutoFit/>
          </a:bodyPr>
          <a:lstStyle/>
          <a:p>
            <a:r>
              <a:rPr lang="en-US" sz="2000" b="1" dirty="0">
                <a:solidFill>
                  <a:srgbClr val="00B0F0"/>
                </a:solidFill>
                <a:latin typeface="Arial" pitchFamily="34" charset="0"/>
                <a:cs typeface="Arial" pitchFamily="34" charset="0"/>
              </a:rPr>
              <a:t>Pouring of water on the head	-</a:t>
            </a:r>
          </a:p>
        </p:txBody>
      </p:sp>
      <p:sp>
        <p:nvSpPr>
          <p:cNvPr id="22" name="TextBox 21"/>
          <p:cNvSpPr txBox="1"/>
          <p:nvPr/>
        </p:nvSpPr>
        <p:spPr>
          <a:xfrm>
            <a:off x="0" y="2873514"/>
            <a:ext cx="4572000" cy="400110"/>
          </a:xfrm>
          <a:prstGeom prst="rect">
            <a:avLst/>
          </a:prstGeom>
          <a:solidFill>
            <a:srgbClr val="FFFFCC"/>
          </a:solidFill>
          <a:ln>
            <a:solidFill>
              <a:srgbClr val="00B0F0"/>
            </a:solidFill>
          </a:ln>
        </p:spPr>
        <p:txBody>
          <a:bodyPr wrap="square" rtlCol="0">
            <a:spAutoFit/>
          </a:bodyPr>
          <a:lstStyle/>
          <a:p>
            <a:r>
              <a:rPr lang="en-US" sz="2000" b="1" dirty="0">
                <a:solidFill>
                  <a:srgbClr val="00B0F0"/>
                </a:solidFill>
                <a:latin typeface="Arial" pitchFamily="34" charset="0"/>
                <a:cs typeface="Arial" pitchFamily="34" charset="0"/>
              </a:rPr>
              <a:t>Third Anointing		-</a:t>
            </a:r>
          </a:p>
        </p:txBody>
      </p:sp>
      <p:sp>
        <p:nvSpPr>
          <p:cNvPr id="23" name="TextBox 22"/>
          <p:cNvSpPr txBox="1"/>
          <p:nvPr/>
        </p:nvSpPr>
        <p:spPr>
          <a:xfrm>
            <a:off x="0" y="3254514"/>
            <a:ext cx="4572000" cy="400110"/>
          </a:xfrm>
          <a:prstGeom prst="rect">
            <a:avLst/>
          </a:prstGeom>
          <a:solidFill>
            <a:srgbClr val="FFFFCC"/>
          </a:solidFill>
          <a:ln>
            <a:solidFill>
              <a:srgbClr val="00B0F0"/>
            </a:solidFill>
          </a:ln>
        </p:spPr>
        <p:txBody>
          <a:bodyPr wrap="square" rtlCol="0">
            <a:spAutoFit/>
          </a:bodyPr>
          <a:lstStyle/>
          <a:p>
            <a:r>
              <a:rPr lang="en-US" sz="2000" b="1" dirty="0">
                <a:solidFill>
                  <a:srgbClr val="00B0F0"/>
                </a:solidFill>
                <a:latin typeface="Arial" pitchFamily="34" charset="0"/>
                <a:cs typeface="Arial" pitchFamily="34" charset="0"/>
              </a:rPr>
              <a:t>Giving white garment		-</a:t>
            </a:r>
          </a:p>
        </p:txBody>
      </p:sp>
      <p:sp>
        <p:nvSpPr>
          <p:cNvPr id="24" name="TextBox 23"/>
          <p:cNvSpPr txBox="1"/>
          <p:nvPr/>
        </p:nvSpPr>
        <p:spPr>
          <a:xfrm>
            <a:off x="0" y="3940314"/>
            <a:ext cx="4572000" cy="400110"/>
          </a:xfrm>
          <a:prstGeom prst="rect">
            <a:avLst/>
          </a:prstGeom>
          <a:solidFill>
            <a:srgbClr val="FFFFCC"/>
          </a:solidFill>
          <a:ln>
            <a:solidFill>
              <a:srgbClr val="00B0F0"/>
            </a:solidFill>
          </a:ln>
        </p:spPr>
        <p:txBody>
          <a:bodyPr wrap="square" rtlCol="0">
            <a:spAutoFit/>
          </a:bodyPr>
          <a:lstStyle/>
          <a:p>
            <a:r>
              <a:rPr lang="en-US" sz="2000" b="1" dirty="0">
                <a:solidFill>
                  <a:srgbClr val="00B0F0"/>
                </a:solidFill>
                <a:latin typeface="Arial" pitchFamily="34" charset="0"/>
                <a:cs typeface="Arial" pitchFamily="34" charset="0"/>
              </a:rPr>
              <a:t>Giving lighted candle		-</a:t>
            </a:r>
          </a:p>
        </p:txBody>
      </p:sp>
      <p:sp>
        <p:nvSpPr>
          <p:cNvPr id="25" name="TextBox 24"/>
          <p:cNvSpPr txBox="1"/>
          <p:nvPr/>
        </p:nvSpPr>
        <p:spPr>
          <a:xfrm>
            <a:off x="4572000" y="1730514"/>
            <a:ext cx="4572000" cy="400110"/>
          </a:xfrm>
          <a:prstGeom prst="rect">
            <a:avLst/>
          </a:prstGeom>
          <a:solidFill>
            <a:srgbClr val="FFFFCC"/>
          </a:solidFill>
          <a:ln>
            <a:solidFill>
              <a:srgbClr val="00B0F0"/>
            </a:solidFill>
          </a:ln>
        </p:spPr>
        <p:txBody>
          <a:bodyPr wrap="square" rtlCol="0">
            <a:spAutoFit/>
          </a:bodyPr>
          <a:lstStyle/>
          <a:p>
            <a:r>
              <a:rPr lang="en-US" sz="2000" b="1" dirty="0">
                <a:solidFill>
                  <a:srgbClr val="FF00FF"/>
                </a:solidFill>
                <a:latin typeface="Arial" pitchFamily="34" charset="0"/>
                <a:cs typeface="Arial" pitchFamily="34" charset="0"/>
              </a:rPr>
              <a:t>Purification</a:t>
            </a:r>
          </a:p>
        </p:txBody>
      </p:sp>
      <p:sp>
        <p:nvSpPr>
          <p:cNvPr id="26" name="TextBox 25"/>
          <p:cNvSpPr txBox="1"/>
          <p:nvPr/>
        </p:nvSpPr>
        <p:spPr>
          <a:xfrm>
            <a:off x="4572000" y="2111514"/>
            <a:ext cx="4572000" cy="400110"/>
          </a:xfrm>
          <a:prstGeom prst="rect">
            <a:avLst/>
          </a:prstGeom>
          <a:solidFill>
            <a:srgbClr val="FFFFCC"/>
          </a:solidFill>
          <a:ln>
            <a:solidFill>
              <a:srgbClr val="00B0F0"/>
            </a:solidFill>
          </a:ln>
        </p:spPr>
        <p:txBody>
          <a:bodyPr wrap="square" rtlCol="0">
            <a:spAutoFit/>
          </a:bodyPr>
          <a:lstStyle/>
          <a:p>
            <a:r>
              <a:rPr lang="en-US" sz="2000" b="1" dirty="0">
                <a:solidFill>
                  <a:srgbClr val="FF00FF"/>
                </a:solidFill>
                <a:latin typeface="Arial" pitchFamily="34" charset="0"/>
                <a:cs typeface="Arial" pitchFamily="34" charset="0"/>
              </a:rPr>
              <a:t>Birth in the Holy spirit</a:t>
            </a:r>
          </a:p>
        </p:txBody>
      </p:sp>
      <p:sp>
        <p:nvSpPr>
          <p:cNvPr id="27" name="TextBox 26"/>
          <p:cNvSpPr txBox="1"/>
          <p:nvPr/>
        </p:nvSpPr>
        <p:spPr>
          <a:xfrm>
            <a:off x="4572000" y="2492514"/>
            <a:ext cx="4572000" cy="384721"/>
          </a:xfrm>
          <a:prstGeom prst="rect">
            <a:avLst/>
          </a:prstGeom>
          <a:solidFill>
            <a:srgbClr val="FFFFCC"/>
          </a:solidFill>
          <a:ln>
            <a:solidFill>
              <a:srgbClr val="00B0F0"/>
            </a:solidFill>
          </a:ln>
        </p:spPr>
        <p:txBody>
          <a:bodyPr wrap="square" rtlCol="0">
            <a:spAutoFit/>
          </a:bodyPr>
          <a:lstStyle/>
          <a:p>
            <a:r>
              <a:rPr lang="en-US" sz="1900" b="1" dirty="0">
                <a:solidFill>
                  <a:srgbClr val="FF00FF"/>
                </a:solidFill>
                <a:latin typeface="Arial" pitchFamily="34" charset="0"/>
                <a:cs typeface="Arial" pitchFamily="34" charset="0"/>
              </a:rPr>
              <a:t>Dying to sin and being born in Jesus</a:t>
            </a:r>
          </a:p>
        </p:txBody>
      </p:sp>
      <p:sp>
        <p:nvSpPr>
          <p:cNvPr id="28" name="TextBox 27"/>
          <p:cNvSpPr txBox="1"/>
          <p:nvPr/>
        </p:nvSpPr>
        <p:spPr>
          <a:xfrm>
            <a:off x="4572000" y="2873514"/>
            <a:ext cx="4572000" cy="400110"/>
          </a:xfrm>
          <a:prstGeom prst="rect">
            <a:avLst/>
          </a:prstGeom>
          <a:solidFill>
            <a:srgbClr val="FFFFCC"/>
          </a:solidFill>
          <a:ln>
            <a:solidFill>
              <a:srgbClr val="00B0F0"/>
            </a:solidFill>
          </a:ln>
        </p:spPr>
        <p:txBody>
          <a:bodyPr wrap="square" rtlCol="0">
            <a:spAutoFit/>
          </a:bodyPr>
          <a:lstStyle/>
          <a:p>
            <a:r>
              <a:rPr lang="en-US" sz="2000" b="1" dirty="0">
                <a:solidFill>
                  <a:srgbClr val="FF00FF"/>
                </a:solidFill>
                <a:latin typeface="Arial" pitchFamily="34" charset="0"/>
                <a:cs typeface="Arial" pitchFamily="34" charset="0"/>
              </a:rPr>
              <a:t>Anointing in the Holy Spirit</a:t>
            </a:r>
          </a:p>
        </p:txBody>
      </p:sp>
      <p:sp>
        <p:nvSpPr>
          <p:cNvPr id="29" name="TextBox 28"/>
          <p:cNvSpPr txBox="1"/>
          <p:nvPr/>
        </p:nvSpPr>
        <p:spPr>
          <a:xfrm>
            <a:off x="4572000" y="3254514"/>
            <a:ext cx="4572000" cy="400110"/>
          </a:xfrm>
          <a:prstGeom prst="rect">
            <a:avLst/>
          </a:prstGeom>
          <a:solidFill>
            <a:srgbClr val="FFFFCC"/>
          </a:solidFill>
          <a:ln>
            <a:solidFill>
              <a:srgbClr val="00B0F0"/>
            </a:solidFill>
          </a:ln>
        </p:spPr>
        <p:txBody>
          <a:bodyPr wrap="square" rtlCol="0">
            <a:spAutoFit/>
          </a:bodyPr>
          <a:lstStyle/>
          <a:p>
            <a:r>
              <a:rPr lang="en-US" sz="2000" b="1" dirty="0">
                <a:solidFill>
                  <a:srgbClr val="FF00FF"/>
                </a:solidFill>
                <a:latin typeface="Arial" pitchFamily="34" charset="0"/>
                <a:cs typeface="Arial" pitchFamily="34" charset="0"/>
              </a:rPr>
              <a:t>New life of grace</a:t>
            </a:r>
          </a:p>
        </p:txBody>
      </p:sp>
      <p:sp>
        <p:nvSpPr>
          <p:cNvPr id="30" name="TextBox 29"/>
          <p:cNvSpPr txBox="1"/>
          <p:nvPr/>
        </p:nvSpPr>
        <p:spPr>
          <a:xfrm>
            <a:off x="4572000" y="3635514"/>
            <a:ext cx="4572000" cy="707886"/>
          </a:xfrm>
          <a:prstGeom prst="rect">
            <a:avLst/>
          </a:prstGeom>
          <a:solidFill>
            <a:srgbClr val="FFFFCC"/>
          </a:solidFill>
          <a:ln>
            <a:solidFill>
              <a:srgbClr val="00B0F0"/>
            </a:solidFill>
          </a:ln>
        </p:spPr>
        <p:txBody>
          <a:bodyPr wrap="square" rtlCol="0">
            <a:spAutoFit/>
          </a:bodyPr>
          <a:lstStyle/>
          <a:p>
            <a:r>
              <a:rPr lang="en-US" sz="2000" b="1" dirty="0">
                <a:solidFill>
                  <a:srgbClr val="FF00FF"/>
                </a:solidFill>
                <a:latin typeface="Arial" pitchFamily="34" charset="0"/>
                <a:cs typeface="Arial" pitchFamily="34" charset="0"/>
              </a:rPr>
              <a:t>Symbol that he/she is to be the light of the world</a:t>
            </a:r>
          </a:p>
        </p:txBody>
      </p:sp>
      <p:sp>
        <p:nvSpPr>
          <p:cNvPr id="31" name="Rounded Rectangle 30"/>
          <p:cNvSpPr/>
          <p:nvPr/>
        </p:nvSpPr>
        <p:spPr>
          <a:xfrm>
            <a:off x="152400" y="4495800"/>
            <a:ext cx="8839200" cy="2209800"/>
          </a:xfrm>
          <a:prstGeom prst="roundRect">
            <a:avLst>
              <a:gd name="adj" fmla="val 19783"/>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Jesus desired that through baptism all should become children of God sharing divine life. He said to his disciples: </a:t>
            </a:r>
            <a:r>
              <a:rPr lang="en-US" sz="2500" dirty="0">
                <a:solidFill>
                  <a:srgbClr val="FF00FF"/>
                </a:solidFill>
                <a:latin typeface="Arial" pitchFamily="34" charset="0"/>
                <a:cs typeface="Arial" pitchFamily="34" charset="0"/>
              </a:rPr>
              <a:t>“Go therefore and make disciples of all nations, </a:t>
            </a:r>
            <a:r>
              <a:rPr lang="en-US" sz="2500" dirty="0" err="1">
                <a:solidFill>
                  <a:srgbClr val="FF00FF"/>
                </a:solidFill>
                <a:latin typeface="Arial" pitchFamily="34" charset="0"/>
                <a:cs typeface="Arial" pitchFamily="34" charset="0"/>
              </a:rPr>
              <a:t>baptising</a:t>
            </a:r>
            <a:r>
              <a:rPr lang="en-US" sz="2500" dirty="0">
                <a:solidFill>
                  <a:srgbClr val="FF00FF"/>
                </a:solidFill>
                <a:latin typeface="Arial" pitchFamily="34" charset="0"/>
                <a:cs typeface="Arial" pitchFamily="34" charset="0"/>
              </a:rPr>
              <a:t> them in the name of the Father, the Son and the Holy Spirit” </a:t>
            </a:r>
            <a:r>
              <a:rPr lang="en-US" sz="2500" dirty="0">
                <a:solidFill>
                  <a:schemeClr val="tx1"/>
                </a:solidFill>
                <a:latin typeface="Arial" pitchFamily="34" charset="0"/>
                <a:cs typeface="Arial" pitchFamily="34" charset="0"/>
              </a:rPr>
              <a:t>(Mt. 28:19).</a:t>
            </a:r>
          </a:p>
        </p:txBody>
      </p:sp>
      <p:pic>
        <p:nvPicPr>
          <p:cNvPr id="6146" name="Picture 2" descr="I:\CLASS 10\LESSON 1\IMAGE\1.jpg"/>
          <p:cNvPicPr>
            <a:picLocks noChangeAspect="1" noChangeArrowheads="1"/>
          </p:cNvPicPr>
          <p:nvPr/>
        </p:nvPicPr>
        <p:blipFill>
          <a:blip r:embed="rId4" cstate="print"/>
          <a:srcRect b="23810"/>
          <a:stretch>
            <a:fillRect/>
          </a:stretch>
        </p:blipFill>
        <p:spPr bwMode="auto">
          <a:xfrm>
            <a:off x="4495801" y="0"/>
            <a:ext cx="3733799" cy="16002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fltVal val="0"/>
                                          </p:val>
                                        </p:tav>
                                        <p:tav tm="100000">
                                          <p:val>
                                            <p:strVal val="#ppt_w"/>
                                          </p:val>
                                        </p:tav>
                                      </p:tavLst>
                                    </p:anim>
                                    <p:anim calcmode="lin" valueType="num">
                                      <p:cBhvr>
                                        <p:cTn id="42" dur="500" fill="hold"/>
                                        <p:tgtEl>
                                          <p:spTgt spid="28"/>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23" presetClass="entr" presetSubtype="16"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23" presetClass="entr" presetSubtype="16" fill="hold" grpId="0" nodeType="click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23" presetClass="entr" presetSubtype="16" fill="hold" grpId="0" nodeType="click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p:cTn id="67" dur="500" fill="hold"/>
                                        <p:tgtEl>
                                          <p:spTgt spid="31"/>
                                        </p:tgtEl>
                                        <p:attrNameLst>
                                          <p:attrName>ppt_w</p:attrName>
                                        </p:attrNameLst>
                                      </p:cBhvr>
                                      <p:tavLst>
                                        <p:tav tm="0">
                                          <p:val>
                                            <p:fltVal val="0"/>
                                          </p:val>
                                        </p:tav>
                                        <p:tav tm="100000">
                                          <p:val>
                                            <p:strVal val="#ppt_w"/>
                                          </p:val>
                                        </p:tav>
                                      </p:tavLst>
                                    </p:anim>
                                    <p:anim calcmode="lin" valueType="num">
                                      <p:cBhvr>
                                        <p:cTn id="68" dur="500" fill="hold"/>
                                        <p:tgtEl>
                                          <p:spTgt spid="3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516948436_8c3792eab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7170" name="Picture 2" descr="I:\CLASS 7\LESSON 1\IMAGE\jesus-and-the-little-children-unknown.jpg"/>
          <p:cNvPicPr>
            <a:picLocks noChangeAspect="1" noChangeArrowheads="1"/>
          </p:cNvPicPr>
          <p:nvPr/>
        </p:nvPicPr>
        <p:blipFill>
          <a:blip r:embed="rId3" cstate="print"/>
          <a:srcRect/>
          <a:stretch>
            <a:fillRect/>
          </a:stretch>
        </p:blipFill>
        <p:spPr bwMode="auto">
          <a:xfrm>
            <a:off x="914400" y="2057400"/>
            <a:ext cx="7315200" cy="4704080"/>
          </a:xfrm>
          <a:prstGeom prst="rect">
            <a:avLst/>
          </a:prstGeom>
          <a:noFill/>
          <a:effectLst>
            <a:softEdge rad="635000"/>
          </a:effectLst>
        </p:spPr>
      </p:pic>
      <p:sp>
        <p:nvSpPr>
          <p:cNvPr id="7" name="Rounded Rectangle 6"/>
          <p:cNvSpPr/>
          <p:nvPr/>
        </p:nvSpPr>
        <p:spPr>
          <a:xfrm>
            <a:off x="152400" y="304800"/>
            <a:ext cx="8839200" cy="1828800"/>
          </a:xfrm>
          <a:prstGeom prst="roundRect">
            <a:avLst>
              <a:gd name="adj" fmla="val 17725"/>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500" dirty="0">
                <a:solidFill>
                  <a:schemeClr val="tx1"/>
                </a:solidFill>
                <a:latin typeface="Arial" pitchFamily="34" charset="0"/>
                <a:cs typeface="Arial" pitchFamily="34" charset="0"/>
              </a:rPr>
              <a:t>	When we received baptism we got divine life and the status of the children of God. We also became members of the Church. Let us be earnest in not losing the fruits of this holy sacrament.</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976</TotalTime>
  <Words>643</Words>
  <Application>Microsoft Office PowerPoint</Application>
  <PresentationFormat>On-screen Show (4:3)</PresentationFormat>
  <Paragraphs>94</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Trek</vt:lpstr>
      <vt:lpstr>CATECHETICAL TEXTBOOK SERIES OF THE SYRO - MALABAR CHURCH</vt:lpstr>
      <vt:lpstr>Lesson 4  Baptism: The Birth On Jesus</vt:lpstr>
      <vt:lpstr>Slide 3</vt:lpstr>
      <vt:lpstr>Slide 4</vt:lpstr>
      <vt:lpstr>Slide 5</vt:lpstr>
      <vt:lpstr>Slide 6</vt:lpstr>
      <vt:lpstr>Slide 7</vt:lpstr>
      <vt:lpstr>Slide 8</vt:lpstr>
      <vt:lpstr>Slide 9</vt:lpstr>
      <vt:lpstr>Slide 10</vt:lpstr>
      <vt:lpstr>Let us pray</vt:lpstr>
      <vt:lpstr>A Word of God to remember</vt:lpstr>
      <vt:lpstr>Let us read the Word of God with devotion</vt:lpstr>
      <vt:lpstr>My decision</vt:lpstr>
      <vt:lpstr>Creed</vt:lpstr>
      <vt:lpstr>Slide 16</vt:lpstr>
      <vt:lpstr>Slide 17</vt:lpstr>
      <vt:lpstr>Let us do</vt:lpstr>
      <vt:lpstr>Let us find out the answers</vt:lpstr>
      <vt:lpstr>Slide 20</vt:lpstr>
    </vt:vector>
  </TitlesOfParts>
  <Company>Siemens AG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 OUR SAVIOUR</dc:title>
  <dc:creator>in213679</dc:creator>
  <cp:lastModifiedBy>Administrator</cp:lastModifiedBy>
  <cp:revision>392</cp:revision>
  <dcterms:created xsi:type="dcterms:W3CDTF">2014-03-08T17:50:03Z</dcterms:created>
  <dcterms:modified xsi:type="dcterms:W3CDTF">2015-09-11T03:28:10Z</dcterms:modified>
</cp:coreProperties>
</file>